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58"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05EB1-C925-4608-9FC2-EDF90138E80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D961ADD5-3268-4A1A-8941-E1FA8B5C8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F398A74A-F482-43B9-A207-B89DC7C4DED9}"/>
              </a:ext>
            </a:extLst>
          </p:cNvPr>
          <p:cNvSpPr>
            <a:spLocks noGrp="1"/>
          </p:cNvSpPr>
          <p:nvPr>
            <p:ph type="dt" sz="half" idx="10"/>
          </p:nvPr>
        </p:nvSpPr>
        <p:spPr/>
        <p:txBody>
          <a:bodyPr/>
          <a:lstStyle/>
          <a:p>
            <a:fld id="{0B8CEAA8-4DF1-4899-B025-254648D02231}"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39A968DC-2447-4FAA-A042-19F5823F64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F73679-1036-4BC8-BAA7-E39D03E22314}"/>
              </a:ext>
            </a:extLst>
          </p:cNvPr>
          <p:cNvSpPr>
            <a:spLocks noGrp="1"/>
          </p:cNvSpPr>
          <p:nvPr>
            <p:ph type="sldNum" sz="quarter" idx="12"/>
          </p:nvPr>
        </p:nvSpPr>
        <p:spPr/>
        <p:txBody>
          <a:bodyPr/>
          <a:lstStyle/>
          <a:p>
            <a:fld id="{1B7D81C1-F1CA-438E-8EAF-F90B77028120}" type="slidenum">
              <a:rPr lang="nl-NL" smtClean="0"/>
              <a:t>‹nr.›</a:t>
            </a:fld>
            <a:endParaRPr lang="nl-NL"/>
          </a:p>
        </p:txBody>
      </p:sp>
    </p:spTree>
    <p:extLst>
      <p:ext uri="{BB962C8B-B14F-4D97-AF65-F5344CB8AC3E}">
        <p14:creationId xmlns:p14="http://schemas.microsoft.com/office/powerpoint/2010/main" val="122888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24C63-F3AD-4469-9770-48E349FCC401}"/>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5C3DBC3D-28E9-484E-8447-9D08A4207747}"/>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743ED1-B771-4426-93F7-BBA5A5608098}"/>
              </a:ext>
            </a:extLst>
          </p:cNvPr>
          <p:cNvSpPr>
            <a:spLocks noGrp="1"/>
          </p:cNvSpPr>
          <p:nvPr>
            <p:ph type="dt" sz="half" idx="10"/>
          </p:nvPr>
        </p:nvSpPr>
        <p:spPr/>
        <p:txBody>
          <a:bodyPr/>
          <a:lstStyle/>
          <a:p>
            <a:fld id="{0B8CEAA8-4DF1-4899-B025-254648D02231}"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255A4EFB-40C8-4C19-9638-74C34BBBFB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43838C-E3C7-42A7-9580-189E728B4B93}"/>
              </a:ext>
            </a:extLst>
          </p:cNvPr>
          <p:cNvSpPr>
            <a:spLocks noGrp="1"/>
          </p:cNvSpPr>
          <p:nvPr>
            <p:ph type="sldNum" sz="quarter" idx="12"/>
          </p:nvPr>
        </p:nvSpPr>
        <p:spPr/>
        <p:txBody>
          <a:bodyPr/>
          <a:lstStyle/>
          <a:p>
            <a:fld id="{1B7D81C1-F1CA-438E-8EAF-F90B77028120}" type="slidenum">
              <a:rPr lang="nl-NL" smtClean="0"/>
              <a:t>‹nr.›</a:t>
            </a:fld>
            <a:endParaRPr lang="nl-NL"/>
          </a:p>
        </p:txBody>
      </p:sp>
    </p:spTree>
    <p:extLst>
      <p:ext uri="{BB962C8B-B14F-4D97-AF65-F5344CB8AC3E}">
        <p14:creationId xmlns:p14="http://schemas.microsoft.com/office/powerpoint/2010/main" val="380772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585DF3E-B48B-4EBF-802A-E0E84DA7EF15}"/>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074BFE61-ABC8-4094-949C-F6F1830A36D1}"/>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35653C-A012-4B5D-B963-FD5658C29512}"/>
              </a:ext>
            </a:extLst>
          </p:cNvPr>
          <p:cNvSpPr>
            <a:spLocks noGrp="1"/>
          </p:cNvSpPr>
          <p:nvPr>
            <p:ph type="dt" sz="half" idx="10"/>
          </p:nvPr>
        </p:nvSpPr>
        <p:spPr/>
        <p:txBody>
          <a:bodyPr/>
          <a:lstStyle/>
          <a:p>
            <a:fld id="{0B8CEAA8-4DF1-4899-B025-254648D02231}"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A6F4A08E-5F74-4C82-AE7A-42617316F2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1CC478-2A13-4BE9-A057-00BE0126285F}"/>
              </a:ext>
            </a:extLst>
          </p:cNvPr>
          <p:cNvSpPr>
            <a:spLocks noGrp="1"/>
          </p:cNvSpPr>
          <p:nvPr>
            <p:ph type="sldNum" sz="quarter" idx="12"/>
          </p:nvPr>
        </p:nvSpPr>
        <p:spPr/>
        <p:txBody>
          <a:bodyPr/>
          <a:lstStyle/>
          <a:p>
            <a:fld id="{1B7D81C1-F1CA-438E-8EAF-F90B77028120}" type="slidenum">
              <a:rPr lang="nl-NL" smtClean="0"/>
              <a:t>‹nr.›</a:t>
            </a:fld>
            <a:endParaRPr lang="nl-NL"/>
          </a:p>
        </p:txBody>
      </p:sp>
    </p:spTree>
    <p:extLst>
      <p:ext uri="{BB962C8B-B14F-4D97-AF65-F5344CB8AC3E}">
        <p14:creationId xmlns:p14="http://schemas.microsoft.com/office/powerpoint/2010/main" val="130967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B458D-5C2E-49EA-BC59-C5365147F8D1}"/>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6CB7A459-2285-4D23-9E5A-CE8E6B86218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D8C3EC-F3BC-4D04-970E-F47C47F688B9}"/>
              </a:ext>
            </a:extLst>
          </p:cNvPr>
          <p:cNvSpPr>
            <a:spLocks noGrp="1"/>
          </p:cNvSpPr>
          <p:nvPr>
            <p:ph type="dt" sz="half" idx="10"/>
          </p:nvPr>
        </p:nvSpPr>
        <p:spPr/>
        <p:txBody>
          <a:bodyPr/>
          <a:lstStyle/>
          <a:p>
            <a:fld id="{0B8CEAA8-4DF1-4899-B025-254648D02231}"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1D3656AB-D9B7-4E62-B77C-82B400D792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199F07-8F23-416A-AC1D-166D183B4C53}"/>
              </a:ext>
            </a:extLst>
          </p:cNvPr>
          <p:cNvSpPr>
            <a:spLocks noGrp="1"/>
          </p:cNvSpPr>
          <p:nvPr>
            <p:ph type="sldNum" sz="quarter" idx="12"/>
          </p:nvPr>
        </p:nvSpPr>
        <p:spPr/>
        <p:txBody>
          <a:bodyPr/>
          <a:lstStyle/>
          <a:p>
            <a:fld id="{1B7D81C1-F1CA-438E-8EAF-F90B77028120}" type="slidenum">
              <a:rPr lang="nl-NL" smtClean="0"/>
              <a:t>‹nr.›</a:t>
            </a:fld>
            <a:endParaRPr lang="nl-NL"/>
          </a:p>
        </p:txBody>
      </p:sp>
    </p:spTree>
    <p:extLst>
      <p:ext uri="{BB962C8B-B14F-4D97-AF65-F5344CB8AC3E}">
        <p14:creationId xmlns:p14="http://schemas.microsoft.com/office/powerpoint/2010/main" val="379932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509F6-8CF2-444F-B9B2-C5ADD20E1C4E}"/>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183D1605-F038-4C91-A13E-1ED8F4217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03578E9-E05B-41AC-86CB-96F81F8EB576}"/>
              </a:ext>
            </a:extLst>
          </p:cNvPr>
          <p:cNvSpPr>
            <a:spLocks noGrp="1"/>
          </p:cNvSpPr>
          <p:nvPr>
            <p:ph type="dt" sz="half" idx="10"/>
          </p:nvPr>
        </p:nvSpPr>
        <p:spPr/>
        <p:txBody>
          <a:bodyPr/>
          <a:lstStyle/>
          <a:p>
            <a:fld id="{0B8CEAA8-4DF1-4899-B025-254648D02231}"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8496147B-66EC-4256-9139-A4577752C5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5EEA26-F47B-44C1-BCB8-14CC76EB35C6}"/>
              </a:ext>
            </a:extLst>
          </p:cNvPr>
          <p:cNvSpPr>
            <a:spLocks noGrp="1"/>
          </p:cNvSpPr>
          <p:nvPr>
            <p:ph type="sldNum" sz="quarter" idx="12"/>
          </p:nvPr>
        </p:nvSpPr>
        <p:spPr/>
        <p:txBody>
          <a:bodyPr/>
          <a:lstStyle/>
          <a:p>
            <a:fld id="{1B7D81C1-F1CA-438E-8EAF-F90B77028120}" type="slidenum">
              <a:rPr lang="nl-NL" smtClean="0"/>
              <a:t>‹nr.›</a:t>
            </a:fld>
            <a:endParaRPr lang="nl-NL"/>
          </a:p>
        </p:txBody>
      </p:sp>
    </p:spTree>
    <p:extLst>
      <p:ext uri="{BB962C8B-B14F-4D97-AF65-F5344CB8AC3E}">
        <p14:creationId xmlns:p14="http://schemas.microsoft.com/office/powerpoint/2010/main" val="298221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49A4F-294A-420F-BDB6-3E4BD465CAF8}"/>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91AA6D96-67AB-4A76-AD0C-7A768C5428EB}"/>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8C4CEDC-B006-4107-9E97-A7D5DB18D604}"/>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1F55D77-E33C-45F4-9FC0-AF7DF5FB7F05}"/>
              </a:ext>
            </a:extLst>
          </p:cNvPr>
          <p:cNvSpPr>
            <a:spLocks noGrp="1"/>
          </p:cNvSpPr>
          <p:nvPr>
            <p:ph type="dt" sz="half" idx="10"/>
          </p:nvPr>
        </p:nvSpPr>
        <p:spPr/>
        <p:txBody>
          <a:bodyPr/>
          <a:lstStyle/>
          <a:p>
            <a:fld id="{0B8CEAA8-4DF1-4899-B025-254648D02231}"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72DB551D-65E6-4EA2-AF0B-4C741543BD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B7B462-8C6A-41E2-A829-EB92D94E06C3}"/>
              </a:ext>
            </a:extLst>
          </p:cNvPr>
          <p:cNvSpPr>
            <a:spLocks noGrp="1"/>
          </p:cNvSpPr>
          <p:nvPr>
            <p:ph type="sldNum" sz="quarter" idx="12"/>
          </p:nvPr>
        </p:nvSpPr>
        <p:spPr/>
        <p:txBody>
          <a:bodyPr/>
          <a:lstStyle/>
          <a:p>
            <a:fld id="{1B7D81C1-F1CA-438E-8EAF-F90B77028120}" type="slidenum">
              <a:rPr lang="nl-NL" smtClean="0"/>
              <a:t>‹nr.›</a:t>
            </a:fld>
            <a:endParaRPr lang="nl-NL"/>
          </a:p>
        </p:txBody>
      </p:sp>
    </p:spTree>
    <p:extLst>
      <p:ext uri="{BB962C8B-B14F-4D97-AF65-F5344CB8AC3E}">
        <p14:creationId xmlns:p14="http://schemas.microsoft.com/office/powerpoint/2010/main" val="149660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DE352-C969-42DF-B0D1-2F80AFB14F2C}"/>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9DAD2732-13ED-4B5A-BF88-137BB11DE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407FF461-2669-414A-A6CF-6C9CBFD19F5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820232F-24D1-4640-BCC8-04CEC8FB3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ED38A1A-81BC-4F8F-A458-BB7CB84E3F4B}"/>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D9D66B-9569-4978-A989-6B1DFD0496A6}"/>
              </a:ext>
            </a:extLst>
          </p:cNvPr>
          <p:cNvSpPr>
            <a:spLocks noGrp="1"/>
          </p:cNvSpPr>
          <p:nvPr>
            <p:ph type="dt" sz="half" idx="10"/>
          </p:nvPr>
        </p:nvSpPr>
        <p:spPr/>
        <p:txBody>
          <a:bodyPr/>
          <a:lstStyle/>
          <a:p>
            <a:fld id="{0B8CEAA8-4DF1-4899-B025-254648D02231}" type="datetimeFigureOut">
              <a:rPr lang="nl-NL" smtClean="0"/>
              <a:t>6-6-2017</a:t>
            </a:fld>
            <a:endParaRPr lang="nl-NL"/>
          </a:p>
        </p:txBody>
      </p:sp>
      <p:sp>
        <p:nvSpPr>
          <p:cNvPr id="8" name="Tijdelijke aanduiding voor voettekst 7">
            <a:extLst>
              <a:ext uri="{FF2B5EF4-FFF2-40B4-BE49-F238E27FC236}">
                <a16:creationId xmlns:a16="http://schemas.microsoft.com/office/drawing/2014/main" id="{CAA4F54E-A0A3-4E14-870E-B5D5E46D72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E393B8A-FAED-4FD5-B4C7-69BF88BAB744}"/>
              </a:ext>
            </a:extLst>
          </p:cNvPr>
          <p:cNvSpPr>
            <a:spLocks noGrp="1"/>
          </p:cNvSpPr>
          <p:nvPr>
            <p:ph type="sldNum" sz="quarter" idx="12"/>
          </p:nvPr>
        </p:nvSpPr>
        <p:spPr/>
        <p:txBody>
          <a:bodyPr/>
          <a:lstStyle/>
          <a:p>
            <a:fld id="{1B7D81C1-F1CA-438E-8EAF-F90B77028120}" type="slidenum">
              <a:rPr lang="nl-NL" smtClean="0"/>
              <a:t>‹nr.›</a:t>
            </a:fld>
            <a:endParaRPr lang="nl-NL"/>
          </a:p>
        </p:txBody>
      </p:sp>
    </p:spTree>
    <p:extLst>
      <p:ext uri="{BB962C8B-B14F-4D97-AF65-F5344CB8AC3E}">
        <p14:creationId xmlns:p14="http://schemas.microsoft.com/office/powerpoint/2010/main" val="209895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5A9E8-9FA8-4121-AABF-B86EB57D1546}"/>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47F81B6F-DC00-43DB-ADC5-41B72C332424}"/>
              </a:ext>
            </a:extLst>
          </p:cNvPr>
          <p:cNvSpPr>
            <a:spLocks noGrp="1"/>
          </p:cNvSpPr>
          <p:nvPr>
            <p:ph type="dt" sz="half" idx="10"/>
          </p:nvPr>
        </p:nvSpPr>
        <p:spPr/>
        <p:txBody>
          <a:bodyPr/>
          <a:lstStyle/>
          <a:p>
            <a:fld id="{0B8CEAA8-4DF1-4899-B025-254648D02231}" type="datetimeFigureOut">
              <a:rPr lang="nl-NL" smtClean="0"/>
              <a:t>6-6-2017</a:t>
            </a:fld>
            <a:endParaRPr lang="nl-NL"/>
          </a:p>
        </p:txBody>
      </p:sp>
      <p:sp>
        <p:nvSpPr>
          <p:cNvPr id="4" name="Tijdelijke aanduiding voor voettekst 3">
            <a:extLst>
              <a:ext uri="{FF2B5EF4-FFF2-40B4-BE49-F238E27FC236}">
                <a16:creationId xmlns:a16="http://schemas.microsoft.com/office/drawing/2014/main" id="{F45933AF-AEC2-454B-A32E-2DB7E5BA979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6310729-2C14-4ACD-B4E9-A8CFFFDF0823}"/>
              </a:ext>
            </a:extLst>
          </p:cNvPr>
          <p:cNvSpPr>
            <a:spLocks noGrp="1"/>
          </p:cNvSpPr>
          <p:nvPr>
            <p:ph type="sldNum" sz="quarter" idx="12"/>
          </p:nvPr>
        </p:nvSpPr>
        <p:spPr/>
        <p:txBody>
          <a:bodyPr/>
          <a:lstStyle/>
          <a:p>
            <a:fld id="{1B7D81C1-F1CA-438E-8EAF-F90B77028120}" type="slidenum">
              <a:rPr lang="nl-NL" smtClean="0"/>
              <a:t>‹nr.›</a:t>
            </a:fld>
            <a:endParaRPr lang="nl-NL"/>
          </a:p>
        </p:txBody>
      </p:sp>
    </p:spTree>
    <p:extLst>
      <p:ext uri="{BB962C8B-B14F-4D97-AF65-F5344CB8AC3E}">
        <p14:creationId xmlns:p14="http://schemas.microsoft.com/office/powerpoint/2010/main" val="329649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4E0E9CC-ACFE-47C2-94B4-324205589F02}"/>
              </a:ext>
            </a:extLst>
          </p:cNvPr>
          <p:cNvSpPr>
            <a:spLocks noGrp="1"/>
          </p:cNvSpPr>
          <p:nvPr>
            <p:ph type="dt" sz="half" idx="10"/>
          </p:nvPr>
        </p:nvSpPr>
        <p:spPr/>
        <p:txBody>
          <a:bodyPr/>
          <a:lstStyle/>
          <a:p>
            <a:fld id="{0B8CEAA8-4DF1-4899-B025-254648D02231}" type="datetimeFigureOut">
              <a:rPr lang="nl-NL" smtClean="0"/>
              <a:t>6-6-2017</a:t>
            </a:fld>
            <a:endParaRPr lang="nl-NL"/>
          </a:p>
        </p:txBody>
      </p:sp>
      <p:sp>
        <p:nvSpPr>
          <p:cNvPr id="3" name="Tijdelijke aanduiding voor voettekst 2">
            <a:extLst>
              <a:ext uri="{FF2B5EF4-FFF2-40B4-BE49-F238E27FC236}">
                <a16:creationId xmlns:a16="http://schemas.microsoft.com/office/drawing/2014/main" id="{E6BE792E-3A91-49D8-874B-55059A28498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7D141CE-DD4C-4815-9933-2649F1B50F65}"/>
              </a:ext>
            </a:extLst>
          </p:cNvPr>
          <p:cNvSpPr>
            <a:spLocks noGrp="1"/>
          </p:cNvSpPr>
          <p:nvPr>
            <p:ph type="sldNum" sz="quarter" idx="12"/>
          </p:nvPr>
        </p:nvSpPr>
        <p:spPr/>
        <p:txBody>
          <a:bodyPr/>
          <a:lstStyle/>
          <a:p>
            <a:fld id="{1B7D81C1-F1CA-438E-8EAF-F90B77028120}" type="slidenum">
              <a:rPr lang="nl-NL" smtClean="0"/>
              <a:t>‹nr.›</a:t>
            </a:fld>
            <a:endParaRPr lang="nl-NL"/>
          </a:p>
        </p:txBody>
      </p:sp>
    </p:spTree>
    <p:extLst>
      <p:ext uri="{BB962C8B-B14F-4D97-AF65-F5344CB8AC3E}">
        <p14:creationId xmlns:p14="http://schemas.microsoft.com/office/powerpoint/2010/main" val="169758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15F93-86FA-469A-B5CF-7E6B084B75E0}"/>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ECF0BED2-DBDD-42F2-AA69-FD8444B88D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B1D3A6F-1942-4D68-A187-605FDF9AE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84274ED-6692-4B41-ADDF-FE7797247113}"/>
              </a:ext>
            </a:extLst>
          </p:cNvPr>
          <p:cNvSpPr>
            <a:spLocks noGrp="1"/>
          </p:cNvSpPr>
          <p:nvPr>
            <p:ph type="dt" sz="half" idx="10"/>
          </p:nvPr>
        </p:nvSpPr>
        <p:spPr/>
        <p:txBody>
          <a:bodyPr/>
          <a:lstStyle/>
          <a:p>
            <a:fld id="{0B8CEAA8-4DF1-4899-B025-254648D02231}"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F6765FF5-583A-4A60-9603-9B575F5E11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16C4312-6DAB-49A1-A0ED-74D21BC78B44}"/>
              </a:ext>
            </a:extLst>
          </p:cNvPr>
          <p:cNvSpPr>
            <a:spLocks noGrp="1"/>
          </p:cNvSpPr>
          <p:nvPr>
            <p:ph type="sldNum" sz="quarter" idx="12"/>
          </p:nvPr>
        </p:nvSpPr>
        <p:spPr/>
        <p:txBody>
          <a:bodyPr/>
          <a:lstStyle/>
          <a:p>
            <a:fld id="{1B7D81C1-F1CA-438E-8EAF-F90B77028120}" type="slidenum">
              <a:rPr lang="nl-NL" smtClean="0"/>
              <a:t>‹nr.›</a:t>
            </a:fld>
            <a:endParaRPr lang="nl-NL"/>
          </a:p>
        </p:txBody>
      </p:sp>
    </p:spTree>
    <p:extLst>
      <p:ext uri="{BB962C8B-B14F-4D97-AF65-F5344CB8AC3E}">
        <p14:creationId xmlns:p14="http://schemas.microsoft.com/office/powerpoint/2010/main" val="297346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511D5-01B0-4DDC-8CBD-BA72172F4F3E}"/>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1F264ACD-CC31-44A1-A49A-A601C57B7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7F2D14C-EDBB-4EF0-A117-E435A4BF0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CBC2C59-8045-4C3E-95C3-AC7B0D6A57B4}"/>
              </a:ext>
            </a:extLst>
          </p:cNvPr>
          <p:cNvSpPr>
            <a:spLocks noGrp="1"/>
          </p:cNvSpPr>
          <p:nvPr>
            <p:ph type="dt" sz="half" idx="10"/>
          </p:nvPr>
        </p:nvSpPr>
        <p:spPr/>
        <p:txBody>
          <a:bodyPr/>
          <a:lstStyle/>
          <a:p>
            <a:fld id="{0B8CEAA8-4DF1-4899-B025-254648D02231}"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C61E89FE-0D48-4585-A24B-5A34A1CBFA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C7CBA6-2397-4416-B7DD-BC1DBC9FEA66}"/>
              </a:ext>
            </a:extLst>
          </p:cNvPr>
          <p:cNvSpPr>
            <a:spLocks noGrp="1"/>
          </p:cNvSpPr>
          <p:nvPr>
            <p:ph type="sldNum" sz="quarter" idx="12"/>
          </p:nvPr>
        </p:nvSpPr>
        <p:spPr/>
        <p:txBody>
          <a:bodyPr/>
          <a:lstStyle/>
          <a:p>
            <a:fld id="{1B7D81C1-F1CA-438E-8EAF-F90B77028120}" type="slidenum">
              <a:rPr lang="nl-NL" smtClean="0"/>
              <a:t>‹nr.›</a:t>
            </a:fld>
            <a:endParaRPr lang="nl-NL"/>
          </a:p>
        </p:txBody>
      </p:sp>
    </p:spTree>
    <p:extLst>
      <p:ext uri="{BB962C8B-B14F-4D97-AF65-F5344CB8AC3E}">
        <p14:creationId xmlns:p14="http://schemas.microsoft.com/office/powerpoint/2010/main" val="154802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61A694E-A874-4522-BAE6-5ABBBE4AA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22C6EE17-B90A-48DD-BD62-224730779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FEAE92-3E12-4C22-8C0D-FC833F3B5A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CEAA8-4DF1-4899-B025-254648D02231}"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0512DAA6-C561-459C-B1AD-AF405740B6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261540E-BEFE-4679-B5CF-51765FA3F9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D81C1-F1CA-438E-8EAF-F90B77028120}" type="slidenum">
              <a:rPr lang="nl-NL" smtClean="0"/>
              <a:t>‹nr.›</a:t>
            </a:fld>
            <a:endParaRPr lang="nl-NL"/>
          </a:p>
        </p:txBody>
      </p:sp>
    </p:spTree>
    <p:extLst>
      <p:ext uri="{BB962C8B-B14F-4D97-AF65-F5344CB8AC3E}">
        <p14:creationId xmlns:p14="http://schemas.microsoft.com/office/powerpoint/2010/main" val="4007058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Gerelateerde afbeelding">
            <a:extLst>
              <a:ext uri="{FF2B5EF4-FFF2-40B4-BE49-F238E27FC236}">
                <a16:creationId xmlns:a16="http://schemas.microsoft.com/office/drawing/2014/main" id="{E1174101-B2D8-4C60-AF7F-C2E214C2FA55}"/>
              </a:ext>
            </a:extLst>
          </p:cNvPr>
          <p:cNvPicPr/>
          <p:nvPr/>
        </p:nvPicPr>
        <p:blipFill rotWithShape="1">
          <a:blip r:embed="rId2">
            <a:alphaModFix amt="5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8459" b="14776"/>
          <a:stretch/>
        </p:blipFill>
        <p:spPr bwMode="auto">
          <a:xfrm>
            <a:off x="20" y="10"/>
            <a:ext cx="12191980" cy="6857989"/>
          </a:xfrm>
          <a:prstGeom prst="rect">
            <a:avLst/>
          </a:prstGeom>
          <a:noFill/>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06893E29-48CD-472A-A337-B71EE3D43527}"/>
              </a:ext>
            </a:extLst>
          </p:cNvPr>
          <p:cNvSpPr>
            <a:spLocks noGrp="1"/>
          </p:cNvSpPr>
          <p:nvPr>
            <p:ph type="ctrTitle"/>
          </p:nvPr>
        </p:nvSpPr>
        <p:spPr>
          <a:xfrm>
            <a:off x="1524000" y="1122362"/>
            <a:ext cx="9144000" cy="2900518"/>
          </a:xfrm>
        </p:spPr>
        <p:txBody>
          <a:bodyPr>
            <a:normAutofit/>
          </a:bodyPr>
          <a:lstStyle/>
          <a:p>
            <a:r>
              <a:rPr lang="nl-NL">
                <a:solidFill>
                  <a:srgbClr val="FFFFFF"/>
                </a:solidFill>
              </a:rPr>
              <a:t>ZIL</a:t>
            </a:r>
          </a:p>
        </p:txBody>
      </p:sp>
      <p:sp>
        <p:nvSpPr>
          <p:cNvPr id="3" name="Ondertitel 2">
            <a:extLst>
              <a:ext uri="{FF2B5EF4-FFF2-40B4-BE49-F238E27FC236}">
                <a16:creationId xmlns:a16="http://schemas.microsoft.com/office/drawing/2014/main" id="{0CB4D5C9-FE0D-4371-8DB4-6D9D518B2EC6}"/>
              </a:ext>
            </a:extLst>
          </p:cNvPr>
          <p:cNvSpPr>
            <a:spLocks noGrp="1"/>
          </p:cNvSpPr>
          <p:nvPr>
            <p:ph type="subTitle" idx="1"/>
          </p:nvPr>
        </p:nvSpPr>
        <p:spPr>
          <a:xfrm>
            <a:off x="1524000" y="4159404"/>
            <a:ext cx="9144000" cy="1098395"/>
          </a:xfrm>
        </p:spPr>
        <p:txBody>
          <a:bodyPr>
            <a:normAutofit/>
          </a:bodyPr>
          <a:lstStyle/>
          <a:p>
            <a:r>
              <a:rPr lang="nl-NL">
                <a:solidFill>
                  <a:srgbClr val="FFFFFF"/>
                </a:solidFill>
              </a:rPr>
              <a:t>Les 5 - Startfase</a:t>
            </a:r>
          </a:p>
        </p:txBody>
      </p:sp>
    </p:spTree>
    <p:extLst>
      <p:ext uri="{BB962C8B-B14F-4D97-AF65-F5344CB8AC3E}">
        <p14:creationId xmlns:p14="http://schemas.microsoft.com/office/powerpoint/2010/main" val="42249868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A0CC8CC-D429-4CA8-A3EA-2CAD361E188C}"/>
              </a:ext>
            </a:extLst>
          </p:cNvPr>
          <p:cNvSpPr>
            <a:spLocks noGrp="1"/>
          </p:cNvSpPr>
          <p:nvPr>
            <p:ph type="title"/>
          </p:nvPr>
        </p:nvSpPr>
        <p:spPr>
          <a:xfrm>
            <a:off x="640079" y="2053641"/>
            <a:ext cx="3669161" cy="2760098"/>
          </a:xfrm>
        </p:spPr>
        <p:txBody>
          <a:bodyPr>
            <a:normAutofit/>
          </a:bodyPr>
          <a:lstStyle/>
          <a:p>
            <a:r>
              <a:rPr lang="nl-NL">
                <a:solidFill>
                  <a:srgbClr val="FFFFFF"/>
                </a:solidFill>
              </a:rPr>
              <a:t>Lesdoelen</a:t>
            </a:r>
          </a:p>
        </p:txBody>
      </p:sp>
      <p:sp>
        <p:nvSpPr>
          <p:cNvPr id="3" name="Tijdelijke aanduiding voor inhoud 2">
            <a:extLst>
              <a:ext uri="{FF2B5EF4-FFF2-40B4-BE49-F238E27FC236}">
                <a16:creationId xmlns:a16="http://schemas.microsoft.com/office/drawing/2014/main" id="{72C13D85-FF32-4B7F-AA64-3199C1D5A376}"/>
              </a:ext>
            </a:extLst>
          </p:cNvPr>
          <p:cNvSpPr>
            <a:spLocks noGrp="1"/>
          </p:cNvSpPr>
          <p:nvPr>
            <p:ph idx="1"/>
          </p:nvPr>
        </p:nvSpPr>
        <p:spPr>
          <a:xfrm>
            <a:off x="6090574" y="801866"/>
            <a:ext cx="5306084" cy="5230634"/>
          </a:xfrm>
        </p:spPr>
        <p:txBody>
          <a:bodyPr anchor="ctr">
            <a:normAutofit/>
          </a:bodyPr>
          <a:lstStyle/>
          <a:p>
            <a:pPr lvl="0"/>
            <a:r>
              <a:rPr lang="nl-NL" sz="2400">
                <a:solidFill>
                  <a:srgbClr val="000000"/>
                </a:solidFill>
              </a:rPr>
              <a:t>Aan het einde van de les kun je in eigen woorden benoemen wat de ‘startfase’ van het creatieve proces is.</a:t>
            </a:r>
          </a:p>
          <a:p>
            <a:pPr lvl="0"/>
            <a:r>
              <a:rPr lang="nl-NL" sz="2400">
                <a:solidFill>
                  <a:srgbClr val="000000"/>
                </a:solidFill>
              </a:rPr>
              <a:t>Aan het einde van de les heb je hier ook vragen bedacht waarin je de ander stuurt in het ontdekken van de ‘startfase’.</a:t>
            </a:r>
          </a:p>
          <a:p>
            <a:pPr lvl="0"/>
            <a:r>
              <a:rPr lang="nl-NL" sz="2400">
                <a:solidFill>
                  <a:srgbClr val="000000"/>
                </a:solidFill>
              </a:rPr>
              <a:t>Aan het einde van de les heb je jouw ‘startfase’ helder</a:t>
            </a:r>
          </a:p>
          <a:p>
            <a:pPr marL="0" indent="0">
              <a:buNone/>
            </a:pPr>
            <a:endParaRPr lang="nl-NL" sz="2400">
              <a:solidFill>
                <a:srgbClr val="000000"/>
              </a:solidFill>
            </a:endParaRPr>
          </a:p>
        </p:txBody>
      </p:sp>
    </p:spTree>
    <p:extLst>
      <p:ext uri="{BB962C8B-B14F-4D97-AF65-F5344CB8AC3E}">
        <p14:creationId xmlns:p14="http://schemas.microsoft.com/office/powerpoint/2010/main" val="351824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Afbeeldingsresultaat voor red apple">
            <a:extLst>
              <a:ext uri="{FF2B5EF4-FFF2-40B4-BE49-F238E27FC236}">
                <a16:creationId xmlns:a16="http://schemas.microsoft.com/office/drawing/2014/main" id="{70945451-B266-4B60-BF78-1032699341E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a:stretch/>
        </p:blipFill>
        <p:spPr bwMode="auto">
          <a:xfrm>
            <a:off x="6098" y="1020079"/>
            <a:ext cx="4838041" cy="4838041"/>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5" name="Picture 74">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D5390FF-6604-4E28-AC6E-823D2401687E}"/>
              </a:ext>
            </a:extLst>
          </p:cNvPr>
          <p:cNvSpPr>
            <a:spLocks noGrp="1"/>
          </p:cNvSpPr>
          <p:nvPr>
            <p:ph type="title"/>
          </p:nvPr>
        </p:nvSpPr>
        <p:spPr>
          <a:xfrm>
            <a:off x="6094105" y="802955"/>
            <a:ext cx="4977976" cy="1454051"/>
          </a:xfrm>
        </p:spPr>
        <p:txBody>
          <a:bodyPr>
            <a:normAutofit/>
          </a:bodyPr>
          <a:lstStyle/>
          <a:p>
            <a:r>
              <a:rPr lang="nl-NL">
                <a:solidFill>
                  <a:srgbClr val="000000"/>
                </a:solidFill>
              </a:rPr>
              <a:t>Vooraf…</a:t>
            </a:r>
          </a:p>
        </p:txBody>
      </p:sp>
      <p:sp>
        <p:nvSpPr>
          <p:cNvPr id="3" name="Tijdelijke aanduiding voor inhoud 2">
            <a:extLst>
              <a:ext uri="{FF2B5EF4-FFF2-40B4-BE49-F238E27FC236}">
                <a16:creationId xmlns:a16="http://schemas.microsoft.com/office/drawing/2014/main" id="{EE2B26A9-A2A0-4DEB-B910-A1192F5C56B9}"/>
              </a:ext>
            </a:extLst>
          </p:cNvPr>
          <p:cNvSpPr>
            <a:spLocks noGrp="1"/>
          </p:cNvSpPr>
          <p:nvPr>
            <p:ph idx="1"/>
          </p:nvPr>
        </p:nvSpPr>
        <p:spPr>
          <a:xfrm>
            <a:off x="6094503" y="1400930"/>
            <a:ext cx="4977578" cy="3639289"/>
          </a:xfrm>
        </p:spPr>
        <p:txBody>
          <a:bodyPr anchor="ctr">
            <a:normAutofit/>
          </a:bodyPr>
          <a:lstStyle/>
          <a:p>
            <a:pPr marL="0" indent="0">
              <a:buNone/>
            </a:pPr>
            <a:r>
              <a:rPr lang="nl-NL" sz="2000" i="1" dirty="0">
                <a:solidFill>
                  <a:srgbClr val="000000"/>
                </a:solidFill>
              </a:rPr>
              <a:t>Deze les zullen we dieper ingaan op de eerste stap in het creatieve proces. Misschien ben je al weer vergeten hoe het creatieve proces er ook al weer uit ziet. Je kunt dan eenvoudig de vorige les erbij pakken, daar zie je verschillende stappen staan.</a:t>
            </a:r>
          </a:p>
          <a:p>
            <a:pPr marL="0" indent="0">
              <a:buNone/>
            </a:pPr>
            <a:endParaRPr lang="nl-NL" sz="2000" dirty="0">
              <a:solidFill>
                <a:srgbClr val="000000"/>
              </a:solidFill>
            </a:endParaRPr>
          </a:p>
        </p:txBody>
      </p:sp>
    </p:spTree>
    <p:extLst>
      <p:ext uri="{BB962C8B-B14F-4D97-AF65-F5344CB8AC3E}">
        <p14:creationId xmlns:p14="http://schemas.microsoft.com/office/powerpoint/2010/main" val="270999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13C1B-67D7-4CA1-93DD-449E7A672ABE}"/>
              </a:ext>
            </a:extLst>
          </p:cNvPr>
          <p:cNvSpPr>
            <a:spLocks noGrp="1"/>
          </p:cNvSpPr>
          <p:nvPr>
            <p:ph type="title"/>
          </p:nvPr>
        </p:nvSpPr>
        <p:spPr/>
        <p:txBody>
          <a:bodyPr/>
          <a:lstStyle/>
          <a:p>
            <a:r>
              <a:rPr lang="nl-NL" dirty="0"/>
              <a:t>Theorie</a:t>
            </a:r>
          </a:p>
        </p:txBody>
      </p:sp>
      <p:sp>
        <p:nvSpPr>
          <p:cNvPr id="3" name="Tijdelijke aanduiding voor inhoud 2">
            <a:extLst>
              <a:ext uri="{FF2B5EF4-FFF2-40B4-BE49-F238E27FC236}">
                <a16:creationId xmlns:a16="http://schemas.microsoft.com/office/drawing/2014/main" id="{54B36244-4954-46EA-9EF3-2C6C6EC1C3FF}"/>
              </a:ext>
            </a:extLst>
          </p:cNvPr>
          <p:cNvSpPr>
            <a:spLocks noGrp="1"/>
          </p:cNvSpPr>
          <p:nvPr>
            <p:ph idx="1"/>
          </p:nvPr>
        </p:nvSpPr>
        <p:spPr>
          <a:xfrm>
            <a:off x="4678680" y="2614466"/>
            <a:ext cx="4662268" cy="2168549"/>
          </a:xfrm>
        </p:spPr>
        <p:txBody>
          <a:bodyPr/>
          <a:lstStyle/>
          <a:p>
            <a:pPr marL="0" indent="0">
              <a:buNone/>
            </a:pPr>
            <a:r>
              <a:rPr lang="nl-NL" dirty="0"/>
              <a:t>&lt; Dubbelklik op de afbeelding hiernaast om het document te openen</a:t>
            </a:r>
          </a:p>
        </p:txBody>
      </p:sp>
      <p:graphicFrame>
        <p:nvGraphicFramePr>
          <p:cNvPr id="4" name="Object 3">
            <a:extLst>
              <a:ext uri="{FF2B5EF4-FFF2-40B4-BE49-F238E27FC236}">
                <a16:creationId xmlns:a16="http://schemas.microsoft.com/office/drawing/2014/main" id="{C010FC46-6A31-4183-9893-84ED5CCAA63F}"/>
              </a:ext>
            </a:extLst>
          </p:cNvPr>
          <p:cNvGraphicFramePr>
            <a:graphicFrameLocks noChangeAspect="1"/>
          </p:cNvGraphicFramePr>
          <p:nvPr>
            <p:extLst>
              <p:ext uri="{D42A27DB-BD31-4B8C-83A1-F6EECF244321}">
                <p14:modId xmlns:p14="http://schemas.microsoft.com/office/powerpoint/2010/main" val="3434456189"/>
              </p:ext>
            </p:extLst>
          </p:nvPr>
        </p:nvGraphicFramePr>
        <p:xfrm>
          <a:off x="410286" y="1690688"/>
          <a:ext cx="3426408" cy="4848396"/>
        </p:xfrm>
        <a:graphic>
          <a:graphicData uri="http://schemas.openxmlformats.org/presentationml/2006/ole">
            <mc:AlternateContent xmlns:mc="http://schemas.openxmlformats.org/markup-compatibility/2006">
              <mc:Choice xmlns:v="urn:schemas-microsoft-com:vml" Requires="v">
                <p:oleObj spid="_x0000_s1026"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C010FC46-6A31-4183-9893-84ED5CCAA63F}"/>
                          </a:ext>
                        </a:extLst>
                      </p:cNvPr>
                      <p:cNvPicPr/>
                      <p:nvPr/>
                    </p:nvPicPr>
                    <p:blipFill>
                      <a:blip r:embed="rId4"/>
                      <a:stretch>
                        <a:fillRect/>
                      </a:stretch>
                    </p:blipFill>
                    <p:spPr>
                      <a:xfrm>
                        <a:off x="410286" y="1690688"/>
                        <a:ext cx="3426408" cy="4848396"/>
                      </a:xfrm>
                      <a:prstGeom prst="rect">
                        <a:avLst/>
                      </a:prstGeom>
                    </p:spPr>
                  </p:pic>
                </p:oleObj>
              </mc:Fallback>
            </mc:AlternateContent>
          </a:graphicData>
        </a:graphic>
      </p:graphicFrame>
    </p:spTree>
    <p:extLst>
      <p:ext uri="{BB962C8B-B14F-4D97-AF65-F5344CB8AC3E}">
        <p14:creationId xmlns:p14="http://schemas.microsoft.com/office/powerpoint/2010/main" val="151811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DAB370-D9F2-4018-80D1-DA814013C01C}"/>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966F3AF5-60A1-4A6F-AA51-D37E54E21547}"/>
              </a:ext>
            </a:extLst>
          </p:cNvPr>
          <p:cNvSpPr>
            <a:spLocks noGrp="1"/>
          </p:cNvSpPr>
          <p:nvPr>
            <p:ph idx="1"/>
          </p:nvPr>
        </p:nvSpPr>
        <p:spPr>
          <a:xfrm>
            <a:off x="1280160" y="2571213"/>
            <a:ext cx="5600114" cy="1902313"/>
          </a:xfrm>
        </p:spPr>
        <p:txBody>
          <a:bodyPr/>
          <a:lstStyle/>
          <a:p>
            <a:pPr marL="0" indent="0">
              <a:buNone/>
            </a:pPr>
            <a:r>
              <a:rPr lang="nl-NL" dirty="0"/>
              <a:t>&gt; Dubbelklik op de afbeelding hiernaast om het document te openen</a:t>
            </a:r>
          </a:p>
        </p:txBody>
      </p:sp>
      <p:graphicFrame>
        <p:nvGraphicFramePr>
          <p:cNvPr id="4" name="Object 3">
            <a:extLst>
              <a:ext uri="{FF2B5EF4-FFF2-40B4-BE49-F238E27FC236}">
                <a16:creationId xmlns:a16="http://schemas.microsoft.com/office/drawing/2014/main" id="{83BB53CD-6B2C-409D-A972-A4BBA90B0B40}"/>
              </a:ext>
            </a:extLst>
          </p:cNvPr>
          <p:cNvGraphicFramePr>
            <a:graphicFrameLocks noChangeAspect="1"/>
          </p:cNvGraphicFramePr>
          <p:nvPr>
            <p:extLst>
              <p:ext uri="{D42A27DB-BD31-4B8C-83A1-F6EECF244321}">
                <p14:modId xmlns:p14="http://schemas.microsoft.com/office/powerpoint/2010/main" val="3596481869"/>
              </p:ext>
            </p:extLst>
          </p:nvPr>
        </p:nvGraphicFramePr>
        <p:xfrm>
          <a:off x="6549683" y="1439862"/>
          <a:ext cx="3829050" cy="5418138"/>
        </p:xfrm>
        <a:graphic>
          <a:graphicData uri="http://schemas.openxmlformats.org/presentationml/2006/ole">
            <mc:AlternateContent xmlns:mc="http://schemas.openxmlformats.org/markup-compatibility/2006">
              <mc:Choice xmlns:v="urn:schemas-microsoft-com:vml" Requires="v">
                <p:oleObj spid="_x0000_s2050"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83BB53CD-6B2C-409D-A972-A4BBA90B0B40}"/>
                          </a:ext>
                        </a:extLst>
                      </p:cNvPr>
                      <p:cNvPicPr/>
                      <p:nvPr/>
                    </p:nvPicPr>
                    <p:blipFill>
                      <a:blip r:embed="rId4"/>
                      <a:stretch>
                        <a:fillRect/>
                      </a:stretch>
                    </p:blipFill>
                    <p:spPr>
                      <a:xfrm>
                        <a:off x="6549683" y="1439862"/>
                        <a:ext cx="3829050" cy="5418138"/>
                      </a:xfrm>
                      <a:prstGeom prst="rect">
                        <a:avLst/>
                      </a:prstGeom>
                    </p:spPr>
                  </p:pic>
                </p:oleObj>
              </mc:Fallback>
            </mc:AlternateContent>
          </a:graphicData>
        </a:graphic>
      </p:graphicFrame>
    </p:spTree>
    <p:extLst>
      <p:ext uri="{BB962C8B-B14F-4D97-AF65-F5344CB8AC3E}">
        <p14:creationId xmlns:p14="http://schemas.microsoft.com/office/powerpoint/2010/main" val="67031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BF965DFF-0761-4991-B01E-030E8BAC7E11}"/>
              </a:ext>
            </a:extLst>
          </p:cNvPr>
          <p:cNvSpPr>
            <a:spLocks noGrp="1"/>
          </p:cNvSpPr>
          <p:nvPr>
            <p:ph type="title"/>
          </p:nvPr>
        </p:nvSpPr>
        <p:spPr>
          <a:xfrm>
            <a:off x="904877" y="2415322"/>
            <a:ext cx="3451730" cy="2399869"/>
          </a:xfrm>
        </p:spPr>
        <p:txBody>
          <a:bodyPr>
            <a:normAutofit/>
          </a:bodyPr>
          <a:lstStyle/>
          <a:p>
            <a:pPr algn="ctr"/>
            <a:r>
              <a:rPr lang="nl-NL" sz="4000" dirty="0">
                <a:solidFill>
                  <a:srgbClr val="FFFFFF"/>
                </a:solidFill>
              </a:rPr>
              <a:t>Afsluiting</a:t>
            </a:r>
          </a:p>
        </p:txBody>
      </p:sp>
      <p:sp>
        <p:nvSpPr>
          <p:cNvPr id="3" name="Tijdelijke aanduiding voor inhoud 2">
            <a:extLst>
              <a:ext uri="{FF2B5EF4-FFF2-40B4-BE49-F238E27FC236}">
                <a16:creationId xmlns:a16="http://schemas.microsoft.com/office/drawing/2014/main" id="{744F704C-0C19-4AD8-9F1A-169505EB3942}"/>
              </a:ext>
            </a:extLst>
          </p:cNvPr>
          <p:cNvSpPr>
            <a:spLocks noGrp="1"/>
          </p:cNvSpPr>
          <p:nvPr>
            <p:ph idx="1"/>
          </p:nvPr>
        </p:nvSpPr>
        <p:spPr>
          <a:xfrm>
            <a:off x="5120640" y="804672"/>
            <a:ext cx="6281928" cy="5248656"/>
          </a:xfrm>
        </p:spPr>
        <p:txBody>
          <a:bodyPr anchor="ctr">
            <a:normAutofit/>
          </a:bodyPr>
          <a:lstStyle/>
          <a:p>
            <a:pPr marL="0" indent="0">
              <a:buNone/>
            </a:pPr>
            <a:r>
              <a:rPr lang="nl-NL" sz="2000" dirty="0"/>
              <a:t>Heb je de lesdoelen behaald?</a:t>
            </a:r>
          </a:p>
          <a:p>
            <a:pPr lvl="0"/>
            <a:r>
              <a:rPr lang="nl-NL" sz="2000" dirty="0"/>
              <a:t>Aan het einde van de les kun je in eigen woorden benoemen wat de ‘startfase’ van het creatieve proces is.</a:t>
            </a:r>
          </a:p>
          <a:p>
            <a:pPr lvl="0"/>
            <a:r>
              <a:rPr lang="nl-NL" sz="2000" dirty="0"/>
              <a:t>Aan het einde van de les heb je hier ook vragen bedacht waarin je de ander stuurt in het ontdekken van de ‘startfase’.</a:t>
            </a:r>
          </a:p>
          <a:p>
            <a:pPr lvl="0"/>
            <a:r>
              <a:rPr lang="nl-NL" sz="2000" dirty="0"/>
              <a:t>Aan het einde van de les heb je jouw ‘startfase’ helder</a:t>
            </a:r>
          </a:p>
          <a:p>
            <a:pPr marL="0" indent="0">
              <a:buNone/>
            </a:pPr>
            <a:endParaRPr lang="nl-NL" sz="2000" dirty="0"/>
          </a:p>
        </p:txBody>
      </p:sp>
    </p:spTree>
    <p:extLst>
      <p:ext uri="{BB962C8B-B14F-4D97-AF65-F5344CB8AC3E}">
        <p14:creationId xmlns:p14="http://schemas.microsoft.com/office/powerpoint/2010/main" val="37289991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210</Words>
  <Application>Microsoft Office PowerPoint</Application>
  <PresentationFormat>Breedbeeld</PresentationFormat>
  <Paragraphs>17</Paragraphs>
  <Slides>6</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6</vt:i4>
      </vt:variant>
    </vt:vector>
  </HeadingPairs>
  <TitlesOfParts>
    <vt:vector size="11" baseType="lpstr">
      <vt:lpstr>Arial</vt:lpstr>
      <vt:lpstr>Calibri</vt:lpstr>
      <vt:lpstr>Calibri Light</vt:lpstr>
      <vt:lpstr>Kantoorthema</vt:lpstr>
      <vt:lpstr>Adobe Acrobat Document</vt:lpstr>
      <vt:lpstr>ZIL</vt:lpstr>
      <vt:lpstr>Lesdoelen</vt:lpstr>
      <vt:lpstr>Vooraf…</vt:lpstr>
      <vt:lpstr>Theorie</vt:lpstr>
      <vt:lpstr>Vragen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ZIL</dc:title>
  <dc:creator>Kok, J.K. de (KOK)</dc:creator>
  <cp:lastModifiedBy>Kok, J.K. de (KOK)</cp:lastModifiedBy>
  <cp:revision>1</cp:revision>
  <dcterms:created xsi:type="dcterms:W3CDTF">2017-06-06T14:21:06Z</dcterms:created>
  <dcterms:modified xsi:type="dcterms:W3CDTF">2017-06-06T14:28:37Z</dcterms:modified>
</cp:coreProperties>
</file>