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1" r:id="rId6"/>
    <p:sldId id="258"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9E0873-A710-43FF-9CA1-80FD665537F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id="{827F4E4F-FBFE-4F88-90F3-2A59DC9821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DF38F1CD-F9B1-4F64-8058-5BC4A4C33558}"/>
              </a:ext>
            </a:extLst>
          </p:cNvPr>
          <p:cNvSpPr>
            <a:spLocks noGrp="1"/>
          </p:cNvSpPr>
          <p:nvPr>
            <p:ph type="dt" sz="half" idx="10"/>
          </p:nvPr>
        </p:nvSpPr>
        <p:spPr/>
        <p:txBody>
          <a:bodyPr/>
          <a:lstStyle/>
          <a:p>
            <a:fld id="{BB6B1B22-CB06-4CC9-9A3D-C7E1E548C625}"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CBFB58F7-7AF2-4097-9698-A722F5CB4EB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0D380C-6BA2-44BB-8BBD-9A1A1FF5E93A}"/>
              </a:ext>
            </a:extLst>
          </p:cNvPr>
          <p:cNvSpPr>
            <a:spLocks noGrp="1"/>
          </p:cNvSpPr>
          <p:nvPr>
            <p:ph type="sldNum" sz="quarter" idx="12"/>
          </p:nvPr>
        </p:nvSpPr>
        <p:spPr/>
        <p:txBody>
          <a:bodyPr/>
          <a:lstStyle/>
          <a:p>
            <a:fld id="{65AB8F04-58A5-4000-AA30-210F65B0360A}" type="slidenum">
              <a:rPr lang="nl-NL" smtClean="0"/>
              <a:t>‹nr.›</a:t>
            </a:fld>
            <a:endParaRPr lang="nl-NL"/>
          </a:p>
        </p:txBody>
      </p:sp>
    </p:spTree>
    <p:extLst>
      <p:ext uri="{BB962C8B-B14F-4D97-AF65-F5344CB8AC3E}">
        <p14:creationId xmlns:p14="http://schemas.microsoft.com/office/powerpoint/2010/main" val="2681661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B9AFC1-31D6-44EA-826C-5CB4D656CE69}"/>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EC0FE1D7-D196-44CF-B64D-8AE8E97CA9A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0A73DD1-D5DD-46DF-B550-0BB134B1E3D5}"/>
              </a:ext>
            </a:extLst>
          </p:cNvPr>
          <p:cNvSpPr>
            <a:spLocks noGrp="1"/>
          </p:cNvSpPr>
          <p:nvPr>
            <p:ph type="dt" sz="half" idx="10"/>
          </p:nvPr>
        </p:nvSpPr>
        <p:spPr/>
        <p:txBody>
          <a:bodyPr/>
          <a:lstStyle/>
          <a:p>
            <a:fld id="{BB6B1B22-CB06-4CC9-9A3D-C7E1E548C625}"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D964D62E-CF41-442F-B2BA-8357C87F293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2A4E45-6794-4613-803C-A7D9D67B7B74}"/>
              </a:ext>
            </a:extLst>
          </p:cNvPr>
          <p:cNvSpPr>
            <a:spLocks noGrp="1"/>
          </p:cNvSpPr>
          <p:nvPr>
            <p:ph type="sldNum" sz="quarter" idx="12"/>
          </p:nvPr>
        </p:nvSpPr>
        <p:spPr/>
        <p:txBody>
          <a:bodyPr/>
          <a:lstStyle/>
          <a:p>
            <a:fld id="{65AB8F04-58A5-4000-AA30-210F65B0360A}" type="slidenum">
              <a:rPr lang="nl-NL" smtClean="0"/>
              <a:t>‹nr.›</a:t>
            </a:fld>
            <a:endParaRPr lang="nl-NL"/>
          </a:p>
        </p:txBody>
      </p:sp>
    </p:spTree>
    <p:extLst>
      <p:ext uri="{BB962C8B-B14F-4D97-AF65-F5344CB8AC3E}">
        <p14:creationId xmlns:p14="http://schemas.microsoft.com/office/powerpoint/2010/main" val="369423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9A0E08B-789E-42FA-8415-A4AFB3AD91E7}"/>
              </a:ext>
            </a:extLst>
          </p:cNvPr>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AA27713A-7806-4053-A64E-B8A2561A4956}"/>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9E36EAB-0780-4772-90A3-3F4B71F0517B}"/>
              </a:ext>
            </a:extLst>
          </p:cNvPr>
          <p:cNvSpPr>
            <a:spLocks noGrp="1"/>
          </p:cNvSpPr>
          <p:nvPr>
            <p:ph type="dt" sz="half" idx="10"/>
          </p:nvPr>
        </p:nvSpPr>
        <p:spPr/>
        <p:txBody>
          <a:bodyPr/>
          <a:lstStyle/>
          <a:p>
            <a:fld id="{BB6B1B22-CB06-4CC9-9A3D-C7E1E548C625}"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F695C814-CD7C-45F4-98E1-5772CFA6AF4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96C5A21-1D5A-45EE-AD9A-3B6D6E7FDE22}"/>
              </a:ext>
            </a:extLst>
          </p:cNvPr>
          <p:cNvSpPr>
            <a:spLocks noGrp="1"/>
          </p:cNvSpPr>
          <p:nvPr>
            <p:ph type="sldNum" sz="quarter" idx="12"/>
          </p:nvPr>
        </p:nvSpPr>
        <p:spPr/>
        <p:txBody>
          <a:bodyPr/>
          <a:lstStyle/>
          <a:p>
            <a:fld id="{65AB8F04-58A5-4000-AA30-210F65B0360A}" type="slidenum">
              <a:rPr lang="nl-NL" smtClean="0"/>
              <a:t>‹nr.›</a:t>
            </a:fld>
            <a:endParaRPr lang="nl-NL"/>
          </a:p>
        </p:txBody>
      </p:sp>
    </p:spTree>
    <p:extLst>
      <p:ext uri="{BB962C8B-B14F-4D97-AF65-F5344CB8AC3E}">
        <p14:creationId xmlns:p14="http://schemas.microsoft.com/office/powerpoint/2010/main" val="97755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F9BA7-6E05-47F2-894A-21A6E6CC54EC}"/>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F0046433-129A-4125-A258-1539BD4AB49A}"/>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33E42F2-9AB2-45C0-80DE-D3601EE759A5}"/>
              </a:ext>
            </a:extLst>
          </p:cNvPr>
          <p:cNvSpPr>
            <a:spLocks noGrp="1"/>
          </p:cNvSpPr>
          <p:nvPr>
            <p:ph type="dt" sz="half" idx="10"/>
          </p:nvPr>
        </p:nvSpPr>
        <p:spPr/>
        <p:txBody>
          <a:bodyPr/>
          <a:lstStyle/>
          <a:p>
            <a:fld id="{BB6B1B22-CB06-4CC9-9A3D-C7E1E548C625}"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1A928672-7103-4BC1-940B-BBBCDD8D5C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421103-0410-4E2A-A504-0686E3A10EA8}"/>
              </a:ext>
            </a:extLst>
          </p:cNvPr>
          <p:cNvSpPr>
            <a:spLocks noGrp="1"/>
          </p:cNvSpPr>
          <p:nvPr>
            <p:ph type="sldNum" sz="quarter" idx="12"/>
          </p:nvPr>
        </p:nvSpPr>
        <p:spPr/>
        <p:txBody>
          <a:bodyPr/>
          <a:lstStyle/>
          <a:p>
            <a:fld id="{65AB8F04-58A5-4000-AA30-210F65B0360A}" type="slidenum">
              <a:rPr lang="nl-NL" smtClean="0"/>
              <a:t>‹nr.›</a:t>
            </a:fld>
            <a:endParaRPr lang="nl-NL"/>
          </a:p>
        </p:txBody>
      </p:sp>
    </p:spTree>
    <p:extLst>
      <p:ext uri="{BB962C8B-B14F-4D97-AF65-F5344CB8AC3E}">
        <p14:creationId xmlns:p14="http://schemas.microsoft.com/office/powerpoint/2010/main" val="73256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BEDDA1-624A-4A98-A917-E83A5077DB3D}"/>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a:extLst>
              <a:ext uri="{FF2B5EF4-FFF2-40B4-BE49-F238E27FC236}">
                <a16:creationId xmlns:a16="http://schemas.microsoft.com/office/drawing/2014/main" id="{DF1E20A4-7B6A-465A-84A0-51DD63AA58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81D62CC5-FD57-420E-9EB6-9C0AD08F1AC3}"/>
              </a:ext>
            </a:extLst>
          </p:cNvPr>
          <p:cNvSpPr>
            <a:spLocks noGrp="1"/>
          </p:cNvSpPr>
          <p:nvPr>
            <p:ph type="dt" sz="half" idx="10"/>
          </p:nvPr>
        </p:nvSpPr>
        <p:spPr/>
        <p:txBody>
          <a:bodyPr/>
          <a:lstStyle/>
          <a:p>
            <a:fld id="{BB6B1B22-CB06-4CC9-9A3D-C7E1E548C625}"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074989E2-91E7-4B5C-B493-D9376FBEBB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6013D14-E7FA-4971-955A-84928F4FA831}"/>
              </a:ext>
            </a:extLst>
          </p:cNvPr>
          <p:cNvSpPr>
            <a:spLocks noGrp="1"/>
          </p:cNvSpPr>
          <p:nvPr>
            <p:ph type="sldNum" sz="quarter" idx="12"/>
          </p:nvPr>
        </p:nvSpPr>
        <p:spPr/>
        <p:txBody>
          <a:bodyPr/>
          <a:lstStyle/>
          <a:p>
            <a:fld id="{65AB8F04-58A5-4000-AA30-210F65B0360A}" type="slidenum">
              <a:rPr lang="nl-NL" smtClean="0"/>
              <a:t>‹nr.›</a:t>
            </a:fld>
            <a:endParaRPr lang="nl-NL"/>
          </a:p>
        </p:txBody>
      </p:sp>
    </p:spTree>
    <p:extLst>
      <p:ext uri="{BB962C8B-B14F-4D97-AF65-F5344CB8AC3E}">
        <p14:creationId xmlns:p14="http://schemas.microsoft.com/office/powerpoint/2010/main" val="306748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E1DE0-850B-4BE1-BF35-CB0649D9FD81}"/>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B64745DE-F409-40F4-845E-0762F49F4BA7}"/>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728C3A7-796C-47DD-B2A5-A75B47CEC706}"/>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5F10F20-C30B-4760-8E4D-54EA2917F913}"/>
              </a:ext>
            </a:extLst>
          </p:cNvPr>
          <p:cNvSpPr>
            <a:spLocks noGrp="1"/>
          </p:cNvSpPr>
          <p:nvPr>
            <p:ph type="dt" sz="half" idx="10"/>
          </p:nvPr>
        </p:nvSpPr>
        <p:spPr/>
        <p:txBody>
          <a:bodyPr/>
          <a:lstStyle/>
          <a:p>
            <a:fld id="{BB6B1B22-CB06-4CC9-9A3D-C7E1E548C625}"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0F3DA5DA-AED0-4DF8-8317-BCEB7952F40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352DFEB-64A4-49AF-A3EB-9774AD79C4EC}"/>
              </a:ext>
            </a:extLst>
          </p:cNvPr>
          <p:cNvSpPr>
            <a:spLocks noGrp="1"/>
          </p:cNvSpPr>
          <p:nvPr>
            <p:ph type="sldNum" sz="quarter" idx="12"/>
          </p:nvPr>
        </p:nvSpPr>
        <p:spPr/>
        <p:txBody>
          <a:bodyPr/>
          <a:lstStyle/>
          <a:p>
            <a:fld id="{65AB8F04-58A5-4000-AA30-210F65B0360A}" type="slidenum">
              <a:rPr lang="nl-NL" smtClean="0"/>
              <a:t>‹nr.›</a:t>
            </a:fld>
            <a:endParaRPr lang="nl-NL"/>
          </a:p>
        </p:txBody>
      </p:sp>
    </p:spTree>
    <p:extLst>
      <p:ext uri="{BB962C8B-B14F-4D97-AF65-F5344CB8AC3E}">
        <p14:creationId xmlns:p14="http://schemas.microsoft.com/office/powerpoint/2010/main" val="3161817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ECFFD7-36D4-4D53-9AF9-ED2FF404ADFA}"/>
              </a:ext>
            </a:extLst>
          </p:cNvPr>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8066A592-A4E9-4F74-8351-987C14AB60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EBBE8055-3BAD-466F-86B9-5F1F3F43C61B}"/>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0DBC775-3F70-40CA-8D72-A5734240C6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41A301A5-E367-46D3-BE41-BFCFED817A54}"/>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1F82FE1-D079-4C9A-8CC3-46B8B8174D52}"/>
              </a:ext>
            </a:extLst>
          </p:cNvPr>
          <p:cNvSpPr>
            <a:spLocks noGrp="1"/>
          </p:cNvSpPr>
          <p:nvPr>
            <p:ph type="dt" sz="half" idx="10"/>
          </p:nvPr>
        </p:nvSpPr>
        <p:spPr/>
        <p:txBody>
          <a:bodyPr/>
          <a:lstStyle/>
          <a:p>
            <a:fld id="{BB6B1B22-CB06-4CC9-9A3D-C7E1E548C625}" type="datetimeFigureOut">
              <a:rPr lang="nl-NL" smtClean="0"/>
              <a:t>6-6-2017</a:t>
            </a:fld>
            <a:endParaRPr lang="nl-NL"/>
          </a:p>
        </p:txBody>
      </p:sp>
      <p:sp>
        <p:nvSpPr>
          <p:cNvPr id="8" name="Tijdelijke aanduiding voor voettekst 7">
            <a:extLst>
              <a:ext uri="{FF2B5EF4-FFF2-40B4-BE49-F238E27FC236}">
                <a16:creationId xmlns:a16="http://schemas.microsoft.com/office/drawing/2014/main" id="{49CA0371-83C7-4E1C-A0B7-AA9126D9F49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12A8DE1-E49D-4220-A48E-63B40026BBDA}"/>
              </a:ext>
            </a:extLst>
          </p:cNvPr>
          <p:cNvSpPr>
            <a:spLocks noGrp="1"/>
          </p:cNvSpPr>
          <p:nvPr>
            <p:ph type="sldNum" sz="quarter" idx="12"/>
          </p:nvPr>
        </p:nvSpPr>
        <p:spPr/>
        <p:txBody>
          <a:bodyPr/>
          <a:lstStyle/>
          <a:p>
            <a:fld id="{65AB8F04-58A5-4000-AA30-210F65B0360A}" type="slidenum">
              <a:rPr lang="nl-NL" smtClean="0"/>
              <a:t>‹nr.›</a:t>
            </a:fld>
            <a:endParaRPr lang="nl-NL"/>
          </a:p>
        </p:txBody>
      </p:sp>
    </p:spTree>
    <p:extLst>
      <p:ext uri="{BB962C8B-B14F-4D97-AF65-F5344CB8AC3E}">
        <p14:creationId xmlns:p14="http://schemas.microsoft.com/office/powerpoint/2010/main" val="265981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B39A52-517D-4DBA-B16B-7E781B64C17A}"/>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ECE192AF-8D76-4689-B9E8-75E0D9C43D3E}"/>
              </a:ext>
            </a:extLst>
          </p:cNvPr>
          <p:cNvSpPr>
            <a:spLocks noGrp="1"/>
          </p:cNvSpPr>
          <p:nvPr>
            <p:ph type="dt" sz="half" idx="10"/>
          </p:nvPr>
        </p:nvSpPr>
        <p:spPr/>
        <p:txBody>
          <a:bodyPr/>
          <a:lstStyle/>
          <a:p>
            <a:fld id="{BB6B1B22-CB06-4CC9-9A3D-C7E1E548C625}" type="datetimeFigureOut">
              <a:rPr lang="nl-NL" smtClean="0"/>
              <a:t>6-6-2017</a:t>
            </a:fld>
            <a:endParaRPr lang="nl-NL"/>
          </a:p>
        </p:txBody>
      </p:sp>
      <p:sp>
        <p:nvSpPr>
          <p:cNvPr id="4" name="Tijdelijke aanduiding voor voettekst 3">
            <a:extLst>
              <a:ext uri="{FF2B5EF4-FFF2-40B4-BE49-F238E27FC236}">
                <a16:creationId xmlns:a16="http://schemas.microsoft.com/office/drawing/2014/main" id="{93B4EC5A-6125-4627-BEC6-DB7FCA26E5F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1FE1210-F7E7-4FBB-A9D1-D5F6BBA9D976}"/>
              </a:ext>
            </a:extLst>
          </p:cNvPr>
          <p:cNvSpPr>
            <a:spLocks noGrp="1"/>
          </p:cNvSpPr>
          <p:nvPr>
            <p:ph type="sldNum" sz="quarter" idx="12"/>
          </p:nvPr>
        </p:nvSpPr>
        <p:spPr/>
        <p:txBody>
          <a:bodyPr/>
          <a:lstStyle/>
          <a:p>
            <a:fld id="{65AB8F04-58A5-4000-AA30-210F65B0360A}" type="slidenum">
              <a:rPr lang="nl-NL" smtClean="0"/>
              <a:t>‹nr.›</a:t>
            </a:fld>
            <a:endParaRPr lang="nl-NL"/>
          </a:p>
        </p:txBody>
      </p:sp>
    </p:spTree>
    <p:extLst>
      <p:ext uri="{BB962C8B-B14F-4D97-AF65-F5344CB8AC3E}">
        <p14:creationId xmlns:p14="http://schemas.microsoft.com/office/powerpoint/2010/main" val="142864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51B3D2C-216E-463E-93AA-477F81046A1E}"/>
              </a:ext>
            </a:extLst>
          </p:cNvPr>
          <p:cNvSpPr>
            <a:spLocks noGrp="1"/>
          </p:cNvSpPr>
          <p:nvPr>
            <p:ph type="dt" sz="half" idx="10"/>
          </p:nvPr>
        </p:nvSpPr>
        <p:spPr/>
        <p:txBody>
          <a:bodyPr/>
          <a:lstStyle/>
          <a:p>
            <a:fld id="{BB6B1B22-CB06-4CC9-9A3D-C7E1E548C625}" type="datetimeFigureOut">
              <a:rPr lang="nl-NL" smtClean="0"/>
              <a:t>6-6-2017</a:t>
            </a:fld>
            <a:endParaRPr lang="nl-NL"/>
          </a:p>
        </p:txBody>
      </p:sp>
      <p:sp>
        <p:nvSpPr>
          <p:cNvPr id="3" name="Tijdelijke aanduiding voor voettekst 2">
            <a:extLst>
              <a:ext uri="{FF2B5EF4-FFF2-40B4-BE49-F238E27FC236}">
                <a16:creationId xmlns:a16="http://schemas.microsoft.com/office/drawing/2014/main" id="{341E667E-CDA9-4668-80C9-C79310BDE83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5E9C7B5-7A59-4A49-BF6C-786653D6A621}"/>
              </a:ext>
            </a:extLst>
          </p:cNvPr>
          <p:cNvSpPr>
            <a:spLocks noGrp="1"/>
          </p:cNvSpPr>
          <p:nvPr>
            <p:ph type="sldNum" sz="quarter" idx="12"/>
          </p:nvPr>
        </p:nvSpPr>
        <p:spPr/>
        <p:txBody>
          <a:bodyPr/>
          <a:lstStyle/>
          <a:p>
            <a:fld id="{65AB8F04-58A5-4000-AA30-210F65B0360A}" type="slidenum">
              <a:rPr lang="nl-NL" smtClean="0"/>
              <a:t>‹nr.›</a:t>
            </a:fld>
            <a:endParaRPr lang="nl-NL"/>
          </a:p>
        </p:txBody>
      </p:sp>
    </p:spTree>
    <p:extLst>
      <p:ext uri="{BB962C8B-B14F-4D97-AF65-F5344CB8AC3E}">
        <p14:creationId xmlns:p14="http://schemas.microsoft.com/office/powerpoint/2010/main" val="2927600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74AE1E-3868-4B08-9413-40FAEFFBDFEA}"/>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a:extLst>
              <a:ext uri="{FF2B5EF4-FFF2-40B4-BE49-F238E27FC236}">
                <a16:creationId xmlns:a16="http://schemas.microsoft.com/office/drawing/2014/main" id="{3DA77D25-A387-4C7B-AD89-4B2316B148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11307F0-8876-4BAD-842C-031E8A3496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38D3FC98-1761-4B68-90A8-9FD380DE8A9D}"/>
              </a:ext>
            </a:extLst>
          </p:cNvPr>
          <p:cNvSpPr>
            <a:spLocks noGrp="1"/>
          </p:cNvSpPr>
          <p:nvPr>
            <p:ph type="dt" sz="half" idx="10"/>
          </p:nvPr>
        </p:nvSpPr>
        <p:spPr/>
        <p:txBody>
          <a:bodyPr/>
          <a:lstStyle/>
          <a:p>
            <a:fld id="{BB6B1B22-CB06-4CC9-9A3D-C7E1E548C625}"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754DC677-4B3F-4507-8007-94933586DC0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3B93E5F-6AD1-4BBC-856C-01B3ED9D1867}"/>
              </a:ext>
            </a:extLst>
          </p:cNvPr>
          <p:cNvSpPr>
            <a:spLocks noGrp="1"/>
          </p:cNvSpPr>
          <p:nvPr>
            <p:ph type="sldNum" sz="quarter" idx="12"/>
          </p:nvPr>
        </p:nvSpPr>
        <p:spPr/>
        <p:txBody>
          <a:bodyPr/>
          <a:lstStyle/>
          <a:p>
            <a:fld id="{65AB8F04-58A5-4000-AA30-210F65B0360A}" type="slidenum">
              <a:rPr lang="nl-NL" smtClean="0"/>
              <a:t>‹nr.›</a:t>
            </a:fld>
            <a:endParaRPr lang="nl-NL"/>
          </a:p>
        </p:txBody>
      </p:sp>
    </p:spTree>
    <p:extLst>
      <p:ext uri="{BB962C8B-B14F-4D97-AF65-F5344CB8AC3E}">
        <p14:creationId xmlns:p14="http://schemas.microsoft.com/office/powerpoint/2010/main" val="219892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5CA462-610D-43E9-8971-8275809509CA}"/>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id="{D888EAF6-6038-470B-8202-1028622736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73D5CBB-250D-4BDE-A84D-E0B06DCBB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8B20402D-EDC0-4A4F-A9F3-0E2F7F98A021}"/>
              </a:ext>
            </a:extLst>
          </p:cNvPr>
          <p:cNvSpPr>
            <a:spLocks noGrp="1"/>
          </p:cNvSpPr>
          <p:nvPr>
            <p:ph type="dt" sz="half" idx="10"/>
          </p:nvPr>
        </p:nvSpPr>
        <p:spPr/>
        <p:txBody>
          <a:bodyPr/>
          <a:lstStyle/>
          <a:p>
            <a:fld id="{BB6B1B22-CB06-4CC9-9A3D-C7E1E548C625}"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3AF40540-8705-404B-8B8A-941A19E3731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29321D8-53A6-4AFC-B416-74DD9544AAFF}"/>
              </a:ext>
            </a:extLst>
          </p:cNvPr>
          <p:cNvSpPr>
            <a:spLocks noGrp="1"/>
          </p:cNvSpPr>
          <p:nvPr>
            <p:ph type="sldNum" sz="quarter" idx="12"/>
          </p:nvPr>
        </p:nvSpPr>
        <p:spPr/>
        <p:txBody>
          <a:bodyPr/>
          <a:lstStyle/>
          <a:p>
            <a:fld id="{65AB8F04-58A5-4000-AA30-210F65B0360A}" type="slidenum">
              <a:rPr lang="nl-NL" smtClean="0"/>
              <a:t>‹nr.›</a:t>
            </a:fld>
            <a:endParaRPr lang="nl-NL"/>
          </a:p>
        </p:txBody>
      </p:sp>
    </p:spTree>
    <p:extLst>
      <p:ext uri="{BB962C8B-B14F-4D97-AF65-F5344CB8AC3E}">
        <p14:creationId xmlns:p14="http://schemas.microsoft.com/office/powerpoint/2010/main" val="180187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0482D81-F359-4A9C-B433-7D79C5D25C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a:extLst>
              <a:ext uri="{FF2B5EF4-FFF2-40B4-BE49-F238E27FC236}">
                <a16:creationId xmlns:a16="http://schemas.microsoft.com/office/drawing/2014/main" id="{6763396A-EF72-4335-8E58-805CAAD803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3AF052D-5291-4748-9C2E-F1F6CEF48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B1B22-CB06-4CC9-9A3D-C7E1E548C625}"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CD354673-80E1-452C-B7D9-4FDC852453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76EF04A-F39C-4517-B282-0E8F97EA48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B8F04-58A5-4000-AA30-210F65B0360A}" type="slidenum">
              <a:rPr lang="nl-NL" smtClean="0"/>
              <a:t>‹nr.›</a:t>
            </a:fld>
            <a:endParaRPr lang="nl-NL"/>
          </a:p>
        </p:txBody>
      </p:sp>
    </p:spTree>
    <p:extLst>
      <p:ext uri="{BB962C8B-B14F-4D97-AF65-F5344CB8AC3E}">
        <p14:creationId xmlns:p14="http://schemas.microsoft.com/office/powerpoint/2010/main" val="2693080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creativity art">
            <a:extLst>
              <a:ext uri="{FF2B5EF4-FFF2-40B4-BE49-F238E27FC236}">
                <a16:creationId xmlns:a16="http://schemas.microsoft.com/office/drawing/2014/main" id="{D3AE6D6C-5340-48A6-B256-E697199986C5}"/>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6880" b="527"/>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7283426-B129-4224-9C09-1F88ADBE67C5}"/>
              </a:ext>
            </a:extLst>
          </p:cNvPr>
          <p:cNvSpPr>
            <a:spLocks noGrp="1"/>
          </p:cNvSpPr>
          <p:nvPr>
            <p:ph type="ctrTitle"/>
          </p:nvPr>
        </p:nvSpPr>
        <p:spPr>
          <a:xfrm>
            <a:off x="1524000" y="1122362"/>
            <a:ext cx="9144000" cy="2900518"/>
          </a:xfrm>
        </p:spPr>
        <p:txBody>
          <a:bodyPr>
            <a:normAutofit/>
          </a:bodyPr>
          <a:lstStyle/>
          <a:p>
            <a:r>
              <a:rPr lang="nl-NL">
                <a:solidFill>
                  <a:srgbClr val="FFFFFF"/>
                </a:solidFill>
              </a:rPr>
              <a:t>ZIL</a:t>
            </a:r>
          </a:p>
        </p:txBody>
      </p:sp>
      <p:sp>
        <p:nvSpPr>
          <p:cNvPr id="3" name="Ondertitel 2">
            <a:extLst>
              <a:ext uri="{FF2B5EF4-FFF2-40B4-BE49-F238E27FC236}">
                <a16:creationId xmlns:a16="http://schemas.microsoft.com/office/drawing/2014/main" id="{27C47628-76A1-4576-AA75-3AEFEBE5C2F7}"/>
              </a:ext>
            </a:extLst>
          </p:cNvPr>
          <p:cNvSpPr>
            <a:spLocks noGrp="1"/>
          </p:cNvSpPr>
          <p:nvPr>
            <p:ph type="subTitle" idx="1"/>
          </p:nvPr>
        </p:nvSpPr>
        <p:spPr>
          <a:xfrm>
            <a:off x="1524000" y="4159404"/>
            <a:ext cx="9144000" cy="1098395"/>
          </a:xfrm>
        </p:spPr>
        <p:txBody>
          <a:bodyPr>
            <a:normAutofit/>
          </a:bodyPr>
          <a:lstStyle/>
          <a:p>
            <a:r>
              <a:rPr lang="nl-NL">
                <a:solidFill>
                  <a:srgbClr val="FFFFFF"/>
                </a:solidFill>
              </a:rPr>
              <a:t>Les 3 – Creatief denken (II)</a:t>
            </a:r>
          </a:p>
        </p:txBody>
      </p:sp>
    </p:spTree>
    <p:extLst>
      <p:ext uri="{BB962C8B-B14F-4D97-AF65-F5344CB8AC3E}">
        <p14:creationId xmlns:p14="http://schemas.microsoft.com/office/powerpoint/2010/main" val="98155146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FCD66F4-079D-4C61-8E78-5E660230E704}"/>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Lesdoelen</a:t>
            </a:r>
          </a:p>
        </p:txBody>
      </p:sp>
      <p:sp>
        <p:nvSpPr>
          <p:cNvPr id="3" name="Tijdelijke aanduiding voor inhoud 2">
            <a:extLst>
              <a:ext uri="{FF2B5EF4-FFF2-40B4-BE49-F238E27FC236}">
                <a16:creationId xmlns:a16="http://schemas.microsoft.com/office/drawing/2014/main" id="{99547952-10F1-4A75-AC28-B0BE32670132}"/>
              </a:ext>
            </a:extLst>
          </p:cNvPr>
          <p:cNvSpPr>
            <a:spLocks noGrp="1"/>
          </p:cNvSpPr>
          <p:nvPr>
            <p:ph idx="1"/>
          </p:nvPr>
        </p:nvSpPr>
        <p:spPr>
          <a:xfrm>
            <a:off x="6090574" y="801866"/>
            <a:ext cx="5306084" cy="5230634"/>
          </a:xfrm>
        </p:spPr>
        <p:txBody>
          <a:bodyPr anchor="ctr">
            <a:normAutofit/>
          </a:bodyPr>
          <a:lstStyle/>
          <a:p>
            <a:pPr marL="0" indent="0">
              <a:buNone/>
            </a:pPr>
            <a:r>
              <a:rPr lang="nl-NL" sz="2400">
                <a:solidFill>
                  <a:srgbClr val="000000"/>
                </a:solidFill>
              </a:rPr>
              <a:t>Aan het einde van de les...</a:t>
            </a:r>
          </a:p>
          <a:p>
            <a:r>
              <a:rPr lang="nl-NL" sz="2400">
                <a:solidFill>
                  <a:srgbClr val="000000"/>
                </a:solidFill>
              </a:rPr>
              <a:t>Kun je benoemen welke vaardigheid je aan het oefenen bent</a:t>
            </a:r>
          </a:p>
          <a:p>
            <a:r>
              <a:rPr lang="nl-NL" sz="2400">
                <a:solidFill>
                  <a:srgbClr val="000000"/>
                </a:solidFill>
              </a:rPr>
              <a:t>Kun je in je eigen woorden beschrijven welke creatieve basisvaardigheden je oefent</a:t>
            </a:r>
          </a:p>
          <a:p>
            <a:r>
              <a:rPr lang="nl-NL" sz="2400">
                <a:solidFill>
                  <a:srgbClr val="000000"/>
                </a:solidFill>
              </a:rPr>
              <a:t>Heb je tien oefeningen uitgevoerd</a:t>
            </a:r>
          </a:p>
          <a:p>
            <a:pPr marL="0" indent="0">
              <a:buNone/>
            </a:pPr>
            <a:endParaRPr lang="nl-NL" sz="2400">
              <a:solidFill>
                <a:srgbClr val="000000"/>
              </a:solidFill>
            </a:endParaRPr>
          </a:p>
        </p:txBody>
      </p:sp>
    </p:spTree>
    <p:extLst>
      <p:ext uri="{BB962C8B-B14F-4D97-AF65-F5344CB8AC3E}">
        <p14:creationId xmlns:p14="http://schemas.microsoft.com/office/powerpoint/2010/main" val="2434450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1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6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4" name="Picture 6" descr="Afbeeldingsresultaat voor creativity art">
            <a:extLst>
              <a:ext uri="{FF2B5EF4-FFF2-40B4-BE49-F238E27FC236}">
                <a16:creationId xmlns:a16="http://schemas.microsoft.com/office/drawing/2014/main" id="{2A7F135B-0D6B-4081-AC07-E7847FA900EB}"/>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a:stretch/>
        </p:blipFill>
        <p:spPr bwMode="auto">
          <a:xfrm>
            <a:off x="6098" y="1691358"/>
            <a:ext cx="4838041" cy="3495484"/>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143" name="Picture 142">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A64EA11-1533-497A-8EA0-F21EC5E2CED6}"/>
              </a:ext>
            </a:extLst>
          </p:cNvPr>
          <p:cNvSpPr>
            <a:spLocks noGrp="1"/>
          </p:cNvSpPr>
          <p:nvPr>
            <p:ph type="title"/>
          </p:nvPr>
        </p:nvSpPr>
        <p:spPr>
          <a:xfrm>
            <a:off x="6094105" y="802955"/>
            <a:ext cx="4977976" cy="1454051"/>
          </a:xfrm>
        </p:spPr>
        <p:txBody>
          <a:bodyPr>
            <a:normAutofit/>
          </a:bodyPr>
          <a:lstStyle/>
          <a:p>
            <a:r>
              <a:rPr lang="nl-NL">
                <a:solidFill>
                  <a:srgbClr val="000000"/>
                </a:solidFill>
              </a:rPr>
              <a:t>Vooraf…</a:t>
            </a:r>
          </a:p>
        </p:txBody>
      </p:sp>
      <p:sp>
        <p:nvSpPr>
          <p:cNvPr id="3" name="Tijdelijke aanduiding voor inhoud 2">
            <a:extLst>
              <a:ext uri="{FF2B5EF4-FFF2-40B4-BE49-F238E27FC236}">
                <a16:creationId xmlns:a16="http://schemas.microsoft.com/office/drawing/2014/main" id="{96D923D9-A38D-40F5-ADC5-AA7927E06105}"/>
              </a:ext>
            </a:extLst>
          </p:cNvPr>
          <p:cNvSpPr>
            <a:spLocks noGrp="1"/>
          </p:cNvSpPr>
          <p:nvPr>
            <p:ph idx="1"/>
          </p:nvPr>
        </p:nvSpPr>
        <p:spPr>
          <a:xfrm>
            <a:off x="6090574" y="2421682"/>
            <a:ext cx="4977578" cy="3639289"/>
          </a:xfrm>
        </p:spPr>
        <p:txBody>
          <a:bodyPr anchor="ctr">
            <a:normAutofit/>
          </a:bodyPr>
          <a:lstStyle/>
          <a:p>
            <a:pPr marL="0" indent="0">
              <a:buNone/>
            </a:pPr>
            <a:r>
              <a:rPr lang="nl-NL" sz="2000" i="1">
                <a:solidFill>
                  <a:srgbClr val="000000"/>
                </a:solidFill>
              </a:rPr>
              <a:t>Als je creativiteit inzet bij problemen in het werkveld, zal je merken dat de andere invalshoek ook zorgt voor andere, nieuwe en vaak ook onbekende oplossingen. Voor elk probleem zijn vaak talloze oplossingen te bedenken. Om die oplossingen te bedenken, is vaak een dosis creativiteit nodig. De basisvaardigheden om een oplossing te bedenken moeten wel goed getraind worden. Daarom zullen we onszelf daar deze les mee bezig houden…</a:t>
            </a:r>
          </a:p>
        </p:txBody>
      </p:sp>
    </p:spTree>
    <p:extLst>
      <p:ext uri="{BB962C8B-B14F-4D97-AF65-F5344CB8AC3E}">
        <p14:creationId xmlns:p14="http://schemas.microsoft.com/office/powerpoint/2010/main" val="391284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C7DC2E-0B90-4B86-8332-C33A0AFAEF0C}"/>
              </a:ext>
            </a:extLst>
          </p:cNvPr>
          <p:cNvSpPr>
            <a:spLocks noGrp="1"/>
          </p:cNvSpPr>
          <p:nvPr>
            <p:ph type="title"/>
          </p:nvPr>
        </p:nvSpPr>
        <p:spPr/>
        <p:txBody>
          <a:bodyPr/>
          <a:lstStyle/>
          <a:p>
            <a:r>
              <a:rPr lang="nl-NL" dirty="0"/>
              <a:t>Theorie</a:t>
            </a:r>
          </a:p>
        </p:txBody>
      </p:sp>
      <p:sp>
        <p:nvSpPr>
          <p:cNvPr id="3" name="Tijdelijke aanduiding voor inhoud 2">
            <a:extLst>
              <a:ext uri="{FF2B5EF4-FFF2-40B4-BE49-F238E27FC236}">
                <a16:creationId xmlns:a16="http://schemas.microsoft.com/office/drawing/2014/main" id="{02A1F6A2-0242-4A56-8121-41BAFC06C66A}"/>
              </a:ext>
            </a:extLst>
          </p:cNvPr>
          <p:cNvSpPr>
            <a:spLocks noGrp="1"/>
          </p:cNvSpPr>
          <p:nvPr>
            <p:ph idx="1"/>
          </p:nvPr>
        </p:nvSpPr>
        <p:spPr>
          <a:xfrm>
            <a:off x="1018076" y="3330868"/>
            <a:ext cx="6477000" cy="1086387"/>
          </a:xfrm>
        </p:spPr>
        <p:txBody>
          <a:bodyPr/>
          <a:lstStyle/>
          <a:p>
            <a:pPr marL="0" indent="0">
              <a:buNone/>
            </a:pPr>
            <a:r>
              <a:rPr lang="nl-NL" dirty="0"/>
              <a:t>&gt; Dubbelklik op de afbeelding hiernaast om het document met de theorie te openen </a:t>
            </a:r>
          </a:p>
        </p:txBody>
      </p:sp>
      <p:graphicFrame>
        <p:nvGraphicFramePr>
          <p:cNvPr id="4" name="Object 3">
            <a:extLst>
              <a:ext uri="{FF2B5EF4-FFF2-40B4-BE49-F238E27FC236}">
                <a16:creationId xmlns:a16="http://schemas.microsoft.com/office/drawing/2014/main" id="{A1F8318F-3CAD-40AD-A7E3-9DB74E92DFDF}"/>
              </a:ext>
            </a:extLst>
          </p:cNvPr>
          <p:cNvGraphicFramePr>
            <a:graphicFrameLocks noChangeAspect="1"/>
          </p:cNvGraphicFramePr>
          <p:nvPr>
            <p:extLst>
              <p:ext uri="{D42A27DB-BD31-4B8C-83A1-F6EECF244321}">
                <p14:modId xmlns:p14="http://schemas.microsoft.com/office/powerpoint/2010/main" val="2075207540"/>
              </p:ext>
            </p:extLst>
          </p:nvPr>
        </p:nvGraphicFramePr>
        <p:xfrm>
          <a:off x="7674952" y="1439863"/>
          <a:ext cx="3829050" cy="5418137"/>
        </p:xfrm>
        <a:graphic>
          <a:graphicData uri="http://schemas.openxmlformats.org/presentationml/2006/ole">
            <mc:AlternateContent xmlns:mc="http://schemas.openxmlformats.org/markup-compatibility/2006">
              <mc:Choice xmlns:v="urn:schemas-microsoft-com:vml" Requires="v">
                <p:oleObj spid="_x0000_s1026" name="Acrobat Document" r:id="rId3" imgW="5667139" imgH="8019997" progId="AcroExch.Document.DC">
                  <p:embed/>
                </p:oleObj>
              </mc:Choice>
              <mc:Fallback>
                <p:oleObj name="Acrobat Document" r:id="rId3" imgW="5667139" imgH="8019997" progId="AcroExch.Document.DC">
                  <p:embed/>
                  <p:pic>
                    <p:nvPicPr>
                      <p:cNvPr id="4" name="Object 3">
                        <a:extLst>
                          <a:ext uri="{FF2B5EF4-FFF2-40B4-BE49-F238E27FC236}">
                            <a16:creationId xmlns:a16="http://schemas.microsoft.com/office/drawing/2014/main" id="{A1F8318F-3CAD-40AD-A7E3-9DB74E92DFDF}"/>
                          </a:ext>
                        </a:extLst>
                      </p:cNvPr>
                      <p:cNvPicPr/>
                      <p:nvPr/>
                    </p:nvPicPr>
                    <p:blipFill>
                      <a:blip r:embed="rId4"/>
                      <a:stretch>
                        <a:fillRect/>
                      </a:stretch>
                    </p:blipFill>
                    <p:spPr>
                      <a:xfrm>
                        <a:off x="7674952" y="1439863"/>
                        <a:ext cx="3829050" cy="5418137"/>
                      </a:xfrm>
                      <a:prstGeom prst="rect">
                        <a:avLst/>
                      </a:prstGeom>
                    </p:spPr>
                  </p:pic>
                </p:oleObj>
              </mc:Fallback>
            </mc:AlternateContent>
          </a:graphicData>
        </a:graphic>
      </p:graphicFrame>
    </p:spTree>
    <p:extLst>
      <p:ext uri="{BB962C8B-B14F-4D97-AF65-F5344CB8AC3E}">
        <p14:creationId xmlns:p14="http://schemas.microsoft.com/office/powerpoint/2010/main" val="1918657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49E57-057B-40D5-9DB8-D7DA6E8A458F}"/>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8F105A72-4B70-4E8C-BEF0-96377237CA6D}"/>
              </a:ext>
            </a:extLst>
          </p:cNvPr>
          <p:cNvSpPr>
            <a:spLocks noGrp="1"/>
          </p:cNvSpPr>
          <p:nvPr>
            <p:ph idx="1"/>
          </p:nvPr>
        </p:nvSpPr>
        <p:spPr>
          <a:xfrm>
            <a:off x="5069938" y="3077650"/>
            <a:ext cx="6283862" cy="1311470"/>
          </a:xfrm>
        </p:spPr>
        <p:txBody>
          <a:bodyPr/>
          <a:lstStyle/>
          <a:p>
            <a:pPr marL="0" indent="0">
              <a:buNone/>
            </a:pPr>
            <a:r>
              <a:rPr lang="nl-NL" dirty="0"/>
              <a:t>&lt; Dubbelklik op deze afbeelding om het document met de vragen te openen.</a:t>
            </a:r>
          </a:p>
        </p:txBody>
      </p:sp>
      <p:graphicFrame>
        <p:nvGraphicFramePr>
          <p:cNvPr id="4" name="Object 3">
            <a:extLst>
              <a:ext uri="{FF2B5EF4-FFF2-40B4-BE49-F238E27FC236}">
                <a16:creationId xmlns:a16="http://schemas.microsoft.com/office/drawing/2014/main" id="{C1C441D2-DE6C-4CC0-86D4-2039C157CC17}"/>
              </a:ext>
            </a:extLst>
          </p:cNvPr>
          <p:cNvGraphicFramePr>
            <a:graphicFrameLocks noChangeAspect="1"/>
          </p:cNvGraphicFramePr>
          <p:nvPr>
            <p:extLst>
              <p:ext uri="{D42A27DB-BD31-4B8C-83A1-F6EECF244321}">
                <p14:modId xmlns:p14="http://schemas.microsoft.com/office/powerpoint/2010/main" val="2250697674"/>
              </p:ext>
            </p:extLst>
          </p:nvPr>
        </p:nvGraphicFramePr>
        <p:xfrm>
          <a:off x="1039544" y="1439862"/>
          <a:ext cx="3829050" cy="5418138"/>
        </p:xfrm>
        <a:graphic>
          <a:graphicData uri="http://schemas.openxmlformats.org/presentationml/2006/ole">
            <mc:AlternateContent xmlns:mc="http://schemas.openxmlformats.org/markup-compatibility/2006">
              <mc:Choice xmlns:v="urn:schemas-microsoft-com:vml" Requires="v">
                <p:oleObj spid="_x0000_s2050" name="Acrobat Document" r:id="rId3" imgW="5667139" imgH="8019997" progId="AcroExch.Document.DC">
                  <p:embed/>
                </p:oleObj>
              </mc:Choice>
              <mc:Fallback>
                <p:oleObj name="Acrobat Document" r:id="rId3" imgW="5667139" imgH="8019997" progId="AcroExch.Document.DC">
                  <p:embed/>
                  <p:pic>
                    <p:nvPicPr>
                      <p:cNvPr id="4" name="Object 3">
                        <a:extLst>
                          <a:ext uri="{FF2B5EF4-FFF2-40B4-BE49-F238E27FC236}">
                            <a16:creationId xmlns:a16="http://schemas.microsoft.com/office/drawing/2014/main" id="{C1C441D2-DE6C-4CC0-86D4-2039C157CC17}"/>
                          </a:ext>
                        </a:extLst>
                      </p:cNvPr>
                      <p:cNvPicPr/>
                      <p:nvPr/>
                    </p:nvPicPr>
                    <p:blipFill>
                      <a:blip r:embed="rId4"/>
                      <a:stretch>
                        <a:fillRect/>
                      </a:stretch>
                    </p:blipFill>
                    <p:spPr>
                      <a:xfrm>
                        <a:off x="1039544" y="1439862"/>
                        <a:ext cx="3829050" cy="5418138"/>
                      </a:xfrm>
                      <a:prstGeom prst="rect">
                        <a:avLst/>
                      </a:prstGeom>
                    </p:spPr>
                  </p:pic>
                </p:oleObj>
              </mc:Fallback>
            </mc:AlternateContent>
          </a:graphicData>
        </a:graphic>
      </p:graphicFrame>
    </p:spTree>
    <p:extLst>
      <p:ext uri="{BB962C8B-B14F-4D97-AF65-F5344CB8AC3E}">
        <p14:creationId xmlns:p14="http://schemas.microsoft.com/office/powerpoint/2010/main" val="1360037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a:extLst>
              <a:ext uri="{FF2B5EF4-FFF2-40B4-BE49-F238E27FC236}">
                <a16:creationId xmlns:a16="http://schemas.microsoft.com/office/drawing/2014/main" id="{B708A943-0649-4127-AE7B-C572F8642801}"/>
              </a:ext>
            </a:extLst>
          </p:cNvPr>
          <p:cNvSpPr>
            <a:spLocks noGrp="1"/>
          </p:cNvSpPr>
          <p:nvPr>
            <p:ph type="title"/>
          </p:nvPr>
        </p:nvSpPr>
        <p:spPr>
          <a:xfrm>
            <a:off x="904877" y="2415322"/>
            <a:ext cx="3451730" cy="2399869"/>
          </a:xfrm>
        </p:spPr>
        <p:txBody>
          <a:bodyPr>
            <a:normAutofit/>
          </a:bodyPr>
          <a:lstStyle/>
          <a:p>
            <a:pPr algn="ctr"/>
            <a:r>
              <a:rPr lang="nl-NL" sz="4000" dirty="0">
                <a:solidFill>
                  <a:srgbClr val="FFFFFF"/>
                </a:solidFill>
              </a:rPr>
              <a:t>Afsluiting</a:t>
            </a:r>
          </a:p>
        </p:txBody>
      </p:sp>
      <p:sp>
        <p:nvSpPr>
          <p:cNvPr id="3" name="Tijdelijke aanduiding voor inhoud 2">
            <a:extLst>
              <a:ext uri="{FF2B5EF4-FFF2-40B4-BE49-F238E27FC236}">
                <a16:creationId xmlns:a16="http://schemas.microsoft.com/office/drawing/2014/main" id="{7AC8F5C1-A2AC-4E63-8F74-A20A106BEB36}"/>
              </a:ext>
            </a:extLst>
          </p:cNvPr>
          <p:cNvSpPr>
            <a:spLocks noGrp="1"/>
          </p:cNvSpPr>
          <p:nvPr>
            <p:ph idx="1"/>
          </p:nvPr>
        </p:nvSpPr>
        <p:spPr>
          <a:xfrm>
            <a:off x="5120640" y="804672"/>
            <a:ext cx="6281928" cy="5248656"/>
          </a:xfrm>
        </p:spPr>
        <p:txBody>
          <a:bodyPr anchor="ctr">
            <a:normAutofit/>
          </a:bodyPr>
          <a:lstStyle/>
          <a:p>
            <a:pPr marL="0" indent="0">
              <a:buNone/>
            </a:pPr>
            <a:r>
              <a:rPr lang="nl-NL" sz="2000" dirty="0"/>
              <a:t>Heb je de lesdoelen behaald?</a:t>
            </a:r>
          </a:p>
          <a:p>
            <a:pPr marL="0" indent="0">
              <a:buNone/>
            </a:pPr>
            <a:r>
              <a:rPr lang="nl-NL" sz="2000" dirty="0"/>
              <a:t>Aan het einde van de les...</a:t>
            </a:r>
          </a:p>
          <a:p>
            <a:r>
              <a:rPr lang="nl-NL" sz="2000" dirty="0"/>
              <a:t>Kun je benoemen welke vaardigheid je aan het oefenen bent</a:t>
            </a:r>
          </a:p>
          <a:p>
            <a:r>
              <a:rPr lang="nl-NL" sz="2000" dirty="0"/>
              <a:t>Kun je in je eigen woorden beschrijven welke creatieve basisvaardigheden je oefent</a:t>
            </a:r>
          </a:p>
          <a:p>
            <a:r>
              <a:rPr lang="nl-NL" sz="2000" dirty="0"/>
              <a:t>Heb je tien oefeningen uitgevoerd</a:t>
            </a:r>
          </a:p>
          <a:p>
            <a:pPr marL="0" indent="0">
              <a:buNone/>
            </a:pPr>
            <a:endParaRPr lang="nl-NL" sz="2000" dirty="0"/>
          </a:p>
        </p:txBody>
      </p:sp>
    </p:spTree>
    <p:extLst>
      <p:ext uri="{BB962C8B-B14F-4D97-AF65-F5344CB8AC3E}">
        <p14:creationId xmlns:p14="http://schemas.microsoft.com/office/powerpoint/2010/main" val="428187607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193</Words>
  <Application>Microsoft Office PowerPoint</Application>
  <PresentationFormat>Breedbeeld</PresentationFormat>
  <Paragraphs>19</Paragraphs>
  <Slides>6</Slides>
  <Notes>0</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6</vt:i4>
      </vt:variant>
    </vt:vector>
  </HeadingPairs>
  <TitlesOfParts>
    <vt:vector size="11" baseType="lpstr">
      <vt:lpstr>Arial</vt:lpstr>
      <vt:lpstr>Calibri</vt:lpstr>
      <vt:lpstr>Calibri Light</vt:lpstr>
      <vt:lpstr>Kantoorthema</vt:lpstr>
      <vt:lpstr>Adobe Acrobat Document</vt:lpstr>
      <vt:lpstr>ZIL</vt:lpstr>
      <vt:lpstr>Lesdoelen</vt:lpstr>
      <vt:lpstr>Vooraf…</vt:lpstr>
      <vt:lpstr>Theorie</vt:lpstr>
      <vt:lpstr>Vragen</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ZIL</dc:title>
  <dc:creator>Kok, J.K. de (KOK)</dc:creator>
  <cp:lastModifiedBy>Kok, J.K. de (KOK)</cp:lastModifiedBy>
  <cp:revision>1</cp:revision>
  <dcterms:created xsi:type="dcterms:W3CDTF">2017-06-06T13:55:36Z</dcterms:created>
  <dcterms:modified xsi:type="dcterms:W3CDTF">2017-06-06T14:05:18Z</dcterms:modified>
</cp:coreProperties>
</file>