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9" r:id="rId5"/>
    <p:sldId id="261" r:id="rId6"/>
    <p:sldId id="258" r:id="rId7"/>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9E0873-A710-43FF-9CA1-80FD665537F8}"/>
              </a:ext>
            </a:extLst>
          </p:cNvPr>
          <p:cNvSpPr>
            <a:spLocks noGrp="1"/>
          </p:cNvSpPr>
          <p:nvPr>
            <p:ph type="ctrTitle"/>
          </p:nvPr>
        </p:nvSpPr>
        <p:spPr>
          <a:xfrm>
            <a:off x="1524000" y="1122363"/>
            <a:ext cx="9144000" cy="2387600"/>
          </a:xfrm>
        </p:spPr>
        <p:txBody>
          <a:bodyPr anchor="b"/>
          <a:lstStyle>
            <a:lvl1pPr algn="ctr">
              <a:defRPr sz="6000"/>
            </a:lvl1pPr>
          </a:lstStyle>
          <a:p>
            <a:r>
              <a:rPr lang="nl-NL"/>
              <a:t>Klik om de stijl te bewerken</a:t>
            </a:r>
          </a:p>
        </p:txBody>
      </p:sp>
      <p:sp>
        <p:nvSpPr>
          <p:cNvPr id="3" name="Ondertitel 2">
            <a:extLst>
              <a:ext uri="{FF2B5EF4-FFF2-40B4-BE49-F238E27FC236}">
                <a16:creationId xmlns:a16="http://schemas.microsoft.com/office/drawing/2014/main" id="{827F4E4F-FBFE-4F88-90F3-2A59DC9821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4" name="Tijdelijke aanduiding voor datum 3">
            <a:extLst>
              <a:ext uri="{FF2B5EF4-FFF2-40B4-BE49-F238E27FC236}">
                <a16:creationId xmlns:a16="http://schemas.microsoft.com/office/drawing/2014/main" id="{DF38F1CD-F9B1-4F64-8058-5BC4A4C33558}"/>
              </a:ext>
            </a:extLst>
          </p:cNvPr>
          <p:cNvSpPr>
            <a:spLocks noGrp="1"/>
          </p:cNvSpPr>
          <p:nvPr>
            <p:ph type="dt" sz="half" idx="10"/>
          </p:nvPr>
        </p:nvSpPr>
        <p:spPr/>
        <p:txBody>
          <a:bodyPr/>
          <a:lstStyle/>
          <a:p>
            <a:fld id="{BB6B1B22-CB06-4CC9-9A3D-C7E1E548C625}"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CBFB58F7-7AF2-4097-9698-A722F5CB4EB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B0D380C-6BA2-44BB-8BBD-9A1A1FF5E93A}"/>
              </a:ext>
            </a:extLst>
          </p:cNvPr>
          <p:cNvSpPr>
            <a:spLocks noGrp="1"/>
          </p:cNvSpPr>
          <p:nvPr>
            <p:ph type="sldNum" sz="quarter" idx="12"/>
          </p:nvPr>
        </p:nvSpPr>
        <p:spPr/>
        <p:txBody>
          <a:bodyPr/>
          <a:lstStyle/>
          <a:p>
            <a:fld id="{65AB8F04-58A5-4000-AA30-210F65B0360A}" type="slidenum">
              <a:rPr lang="nl-NL" smtClean="0"/>
              <a:t>‹nr.›</a:t>
            </a:fld>
            <a:endParaRPr lang="nl-NL"/>
          </a:p>
        </p:txBody>
      </p:sp>
    </p:spTree>
    <p:extLst>
      <p:ext uri="{BB962C8B-B14F-4D97-AF65-F5344CB8AC3E}">
        <p14:creationId xmlns:p14="http://schemas.microsoft.com/office/powerpoint/2010/main" val="2681661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B9AFC1-31D6-44EA-826C-5CB4D656CE69}"/>
              </a:ext>
            </a:extLst>
          </p:cNvPr>
          <p:cNvSpPr>
            <a:spLocks noGrp="1"/>
          </p:cNvSpPr>
          <p:nvPr>
            <p:ph type="title"/>
          </p:nvPr>
        </p:nvSpPr>
        <p:spPr/>
        <p:txBody>
          <a:bodyPr/>
          <a:lstStyle/>
          <a:p>
            <a:r>
              <a:rPr lang="nl-NL"/>
              <a:t>Klik om de stijl te bewerken</a:t>
            </a:r>
          </a:p>
        </p:txBody>
      </p:sp>
      <p:sp>
        <p:nvSpPr>
          <p:cNvPr id="3" name="Tijdelijke aanduiding voor verticale tekst 2">
            <a:extLst>
              <a:ext uri="{FF2B5EF4-FFF2-40B4-BE49-F238E27FC236}">
                <a16:creationId xmlns:a16="http://schemas.microsoft.com/office/drawing/2014/main" id="{EC0FE1D7-D196-44CF-B64D-8AE8E97CA9A4}"/>
              </a:ext>
            </a:extLst>
          </p:cNvPr>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A0A73DD1-D5DD-46DF-B550-0BB134B1E3D5}"/>
              </a:ext>
            </a:extLst>
          </p:cNvPr>
          <p:cNvSpPr>
            <a:spLocks noGrp="1"/>
          </p:cNvSpPr>
          <p:nvPr>
            <p:ph type="dt" sz="half" idx="10"/>
          </p:nvPr>
        </p:nvSpPr>
        <p:spPr/>
        <p:txBody>
          <a:bodyPr/>
          <a:lstStyle/>
          <a:p>
            <a:fld id="{BB6B1B22-CB06-4CC9-9A3D-C7E1E548C625}"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D964D62E-CF41-442F-B2BA-8357C87F2931}"/>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262A4E45-6794-4613-803C-A7D9D67B7B74}"/>
              </a:ext>
            </a:extLst>
          </p:cNvPr>
          <p:cNvSpPr>
            <a:spLocks noGrp="1"/>
          </p:cNvSpPr>
          <p:nvPr>
            <p:ph type="sldNum" sz="quarter" idx="12"/>
          </p:nvPr>
        </p:nvSpPr>
        <p:spPr/>
        <p:txBody>
          <a:bodyPr/>
          <a:lstStyle/>
          <a:p>
            <a:fld id="{65AB8F04-58A5-4000-AA30-210F65B0360A}" type="slidenum">
              <a:rPr lang="nl-NL" smtClean="0"/>
              <a:t>‹nr.›</a:t>
            </a:fld>
            <a:endParaRPr lang="nl-NL"/>
          </a:p>
        </p:txBody>
      </p:sp>
    </p:spTree>
    <p:extLst>
      <p:ext uri="{BB962C8B-B14F-4D97-AF65-F5344CB8AC3E}">
        <p14:creationId xmlns:p14="http://schemas.microsoft.com/office/powerpoint/2010/main" val="3694237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19A0E08B-789E-42FA-8415-A4AFB3AD91E7}"/>
              </a:ext>
            </a:extLst>
          </p:cNvPr>
          <p:cNvSpPr>
            <a:spLocks noGrp="1"/>
          </p:cNvSpPr>
          <p:nvPr>
            <p:ph type="title" orient="vert"/>
          </p:nvPr>
        </p:nvSpPr>
        <p:spPr>
          <a:xfrm>
            <a:off x="8724900" y="365125"/>
            <a:ext cx="2628900" cy="5811838"/>
          </a:xfrm>
        </p:spPr>
        <p:txBody>
          <a:bodyPr vert="eaVert"/>
          <a:lstStyle/>
          <a:p>
            <a:r>
              <a:rPr lang="nl-NL"/>
              <a:t>Klik om de stijl te bewerken</a:t>
            </a:r>
          </a:p>
        </p:txBody>
      </p:sp>
      <p:sp>
        <p:nvSpPr>
          <p:cNvPr id="3" name="Tijdelijke aanduiding voor verticale tekst 2">
            <a:extLst>
              <a:ext uri="{FF2B5EF4-FFF2-40B4-BE49-F238E27FC236}">
                <a16:creationId xmlns:a16="http://schemas.microsoft.com/office/drawing/2014/main" id="{AA27713A-7806-4053-A64E-B8A2561A4956}"/>
              </a:ext>
            </a:extLst>
          </p:cNvPr>
          <p:cNvSpPr>
            <a:spLocks noGrp="1"/>
          </p:cNvSpPr>
          <p:nvPr>
            <p:ph type="body" orient="vert" idx="1"/>
          </p:nvPr>
        </p:nvSpPr>
        <p:spPr>
          <a:xfrm>
            <a:off x="838200" y="365125"/>
            <a:ext cx="7734300" cy="5811838"/>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9E36EAB-0780-4772-90A3-3F4B71F0517B}"/>
              </a:ext>
            </a:extLst>
          </p:cNvPr>
          <p:cNvSpPr>
            <a:spLocks noGrp="1"/>
          </p:cNvSpPr>
          <p:nvPr>
            <p:ph type="dt" sz="half" idx="10"/>
          </p:nvPr>
        </p:nvSpPr>
        <p:spPr/>
        <p:txBody>
          <a:bodyPr/>
          <a:lstStyle/>
          <a:p>
            <a:fld id="{BB6B1B22-CB06-4CC9-9A3D-C7E1E548C625}"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F695C814-CD7C-45F4-98E1-5772CFA6AF4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96C5A21-1D5A-45EE-AD9A-3B6D6E7FDE22}"/>
              </a:ext>
            </a:extLst>
          </p:cNvPr>
          <p:cNvSpPr>
            <a:spLocks noGrp="1"/>
          </p:cNvSpPr>
          <p:nvPr>
            <p:ph type="sldNum" sz="quarter" idx="12"/>
          </p:nvPr>
        </p:nvSpPr>
        <p:spPr/>
        <p:txBody>
          <a:bodyPr/>
          <a:lstStyle/>
          <a:p>
            <a:fld id="{65AB8F04-58A5-4000-AA30-210F65B0360A}" type="slidenum">
              <a:rPr lang="nl-NL" smtClean="0"/>
              <a:t>‹nr.›</a:t>
            </a:fld>
            <a:endParaRPr lang="nl-NL"/>
          </a:p>
        </p:txBody>
      </p:sp>
    </p:spTree>
    <p:extLst>
      <p:ext uri="{BB962C8B-B14F-4D97-AF65-F5344CB8AC3E}">
        <p14:creationId xmlns:p14="http://schemas.microsoft.com/office/powerpoint/2010/main" val="977553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7F9BA7-6E05-47F2-894A-21A6E6CC54EC}"/>
              </a:ext>
            </a:extLst>
          </p:cNvPr>
          <p:cNvSpPr>
            <a:spLocks noGrp="1"/>
          </p:cNvSpPr>
          <p:nvPr>
            <p:ph type="title"/>
          </p:nvPr>
        </p:nvSpPr>
        <p:spPr/>
        <p:txBody>
          <a:bodyPr/>
          <a:lstStyle/>
          <a:p>
            <a:r>
              <a:rPr lang="nl-NL"/>
              <a:t>Klik om de stijl te bewerken</a:t>
            </a:r>
          </a:p>
        </p:txBody>
      </p:sp>
      <p:sp>
        <p:nvSpPr>
          <p:cNvPr id="3" name="Tijdelijke aanduiding voor inhoud 2">
            <a:extLst>
              <a:ext uri="{FF2B5EF4-FFF2-40B4-BE49-F238E27FC236}">
                <a16:creationId xmlns:a16="http://schemas.microsoft.com/office/drawing/2014/main" id="{F0046433-129A-4125-A258-1539BD4AB49A}"/>
              </a:ext>
            </a:extLst>
          </p:cNvPr>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33E42F2-9AB2-45C0-80DE-D3601EE759A5}"/>
              </a:ext>
            </a:extLst>
          </p:cNvPr>
          <p:cNvSpPr>
            <a:spLocks noGrp="1"/>
          </p:cNvSpPr>
          <p:nvPr>
            <p:ph type="dt" sz="half" idx="10"/>
          </p:nvPr>
        </p:nvSpPr>
        <p:spPr/>
        <p:txBody>
          <a:bodyPr/>
          <a:lstStyle/>
          <a:p>
            <a:fld id="{BB6B1B22-CB06-4CC9-9A3D-C7E1E548C625}"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1A928672-7103-4BC1-940B-BBBCDD8D5C4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D421103-0410-4E2A-A504-0686E3A10EA8}"/>
              </a:ext>
            </a:extLst>
          </p:cNvPr>
          <p:cNvSpPr>
            <a:spLocks noGrp="1"/>
          </p:cNvSpPr>
          <p:nvPr>
            <p:ph type="sldNum" sz="quarter" idx="12"/>
          </p:nvPr>
        </p:nvSpPr>
        <p:spPr/>
        <p:txBody>
          <a:bodyPr/>
          <a:lstStyle/>
          <a:p>
            <a:fld id="{65AB8F04-58A5-4000-AA30-210F65B0360A}" type="slidenum">
              <a:rPr lang="nl-NL" smtClean="0"/>
              <a:t>‹nr.›</a:t>
            </a:fld>
            <a:endParaRPr lang="nl-NL"/>
          </a:p>
        </p:txBody>
      </p:sp>
    </p:spTree>
    <p:extLst>
      <p:ext uri="{BB962C8B-B14F-4D97-AF65-F5344CB8AC3E}">
        <p14:creationId xmlns:p14="http://schemas.microsoft.com/office/powerpoint/2010/main" val="732566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BEDDA1-624A-4A98-A917-E83A5077DB3D}"/>
              </a:ext>
            </a:extLst>
          </p:cNvPr>
          <p:cNvSpPr>
            <a:spLocks noGrp="1"/>
          </p:cNvSpPr>
          <p:nvPr>
            <p:ph type="title"/>
          </p:nvPr>
        </p:nvSpPr>
        <p:spPr>
          <a:xfrm>
            <a:off x="831850" y="1709738"/>
            <a:ext cx="10515600" cy="2852737"/>
          </a:xfrm>
        </p:spPr>
        <p:txBody>
          <a:bodyPr anchor="b"/>
          <a:lstStyle>
            <a:lvl1pPr>
              <a:defRPr sz="6000"/>
            </a:lvl1pPr>
          </a:lstStyle>
          <a:p>
            <a:r>
              <a:rPr lang="nl-NL"/>
              <a:t>Klik om de stijl te bewerken</a:t>
            </a:r>
          </a:p>
        </p:txBody>
      </p:sp>
      <p:sp>
        <p:nvSpPr>
          <p:cNvPr id="3" name="Tijdelijke aanduiding voor tekst 2">
            <a:extLst>
              <a:ext uri="{FF2B5EF4-FFF2-40B4-BE49-F238E27FC236}">
                <a16:creationId xmlns:a16="http://schemas.microsoft.com/office/drawing/2014/main" id="{DF1E20A4-7B6A-465A-84A0-51DD63AA58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4" name="Tijdelijke aanduiding voor datum 3">
            <a:extLst>
              <a:ext uri="{FF2B5EF4-FFF2-40B4-BE49-F238E27FC236}">
                <a16:creationId xmlns:a16="http://schemas.microsoft.com/office/drawing/2014/main" id="{81D62CC5-FD57-420E-9EB6-9C0AD08F1AC3}"/>
              </a:ext>
            </a:extLst>
          </p:cNvPr>
          <p:cNvSpPr>
            <a:spLocks noGrp="1"/>
          </p:cNvSpPr>
          <p:nvPr>
            <p:ph type="dt" sz="half" idx="10"/>
          </p:nvPr>
        </p:nvSpPr>
        <p:spPr/>
        <p:txBody>
          <a:bodyPr/>
          <a:lstStyle/>
          <a:p>
            <a:fld id="{BB6B1B22-CB06-4CC9-9A3D-C7E1E548C625}"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074989E2-91E7-4B5C-B493-D9376FBEBBB1}"/>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6013D14-E7FA-4971-955A-84928F4FA831}"/>
              </a:ext>
            </a:extLst>
          </p:cNvPr>
          <p:cNvSpPr>
            <a:spLocks noGrp="1"/>
          </p:cNvSpPr>
          <p:nvPr>
            <p:ph type="sldNum" sz="quarter" idx="12"/>
          </p:nvPr>
        </p:nvSpPr>
        <p:spPr/>
        <p:txBody>
          <a:bodyPr/>
          <a:lstStyle/>
          <a:p>
            <a:fld id="{65AB8F04-58A5-4000-AA30-210F65B0360A}" type="slidenum">
              <a:rPr lang="nl-NL" smtClean="0"/>
              <a:t>‹nr.›</a:t>
            </a:fld>
            <a:endParaRPr lang="nl-NL"/>
          </a:p>
        </p:txBody>
      </p:sp>
    </p:spTree>
    <p:extLst>
      <p:ext uri="{BB962C8B-B14F-4D97-AF65-F5344CB8AC3E}">
        <p14:creationId xmlns:p14="http://schemas.microsoft.com/office/powerpoint/2010/main" val="30674857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6E1DE0-850B-4BE1-BF35-CB0649D9FD81}"/>
              </a:ext>
            </a:extLst>
          </p:cNvPr>
          <p:cNvSpPr>
            <a:spLocks noGrp="1"/>
          </p:cNvSpPr>
          <p:nvPr>
            <p:ph type="title"/>
          </p:nvPr>
        </p:nvSpPr>
        <p:spPr/>
        <p:txBody>
          <a:bodyPr/>
          <a:lstStyle/>
          <a:p>
            <a:r>
              <a:rPr lang="nl-NL"/>
              <a:t>Klik om de stijl te bewerken</a:t>
            </a:r>
          </a:p>
        </p:txBody>
      </p:sp>
      <p:sp>
        <p:nvSpPr>
          <p:cNvPr id="3" name="Tijdelijke aanduiding voor inhoud 2">
            <a:extLst>
              <a:ext uri="{FF2B5EF4-FFF2-40B4-BE49-F238E27FC236}">
                <a16:creationId xmlns:a16="http://schemas.microsoft.com/office/drawing/2014/main" id="{B64745DE-F409-40F4-845E-0762F49F4BA7}"/>
              </a:ext>
            </a:extLst>
          </p:cNvPr>
          <p:cNvSpPr>
            <a:spLocks noGrp="1"/>
          </p:cNvSpPr>
          <p:nvPr>
            <p:ph sz="half" idx="1"/>
          </p:nvPr>
        </p:nvSpPr>
        <p:spPr>
          <a:xfrm>
            <a:off x="838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4728C3A7-796C-47DD-B2A5-A75B47CEC706}"/>
              </a:ext>
            </a:extLst>
          </p:cNvPr>
          <p:cNvSpPr>
            <a:spLocks noGrp="1"/>
          </p:cNvSpPr>
          <p:nvPr>
            <p:ph sz="half" idx="2"/>
          </p:nvPr>
        </p:nvSpPr>
        <p:spPr>
          <a:xfrm>
            <a:off x="6172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05F10F20-C30B-4760-8E4D-54EA2917F913}"/>
              </a:ext>
            </a:extLst>
          </p:cNvPr>
          <p:cNvSpPr>
            <a:spLocks noGrp="1"/>
          </p:cNvSpPr>
          <p:nvPr>
            <p:ph type="dt" sz="half" idx="10"/>
          </p:nvPr>
        </p:nvSpPr>
        <p:spPr/>
        <p:txBody>
          <a:bodyPr/>
          <a:lstStyle/>
          <a:p>
            <a:fld id="{BB6B1B22-CB06-4CC9-9A3D-C7E1E548C625}" type="datetimeFigureOut">
              <a:rPr lang="nl-NL" smtClean="0"/>
              <a:t>6-6-2017</a:t>
            </a:fld>
            <a:endParaRPr lang="nl-NL"/>
          </a:p>
        </p:txBody>
      </p:sp>
      <p:sp>
        <p:nvSpPr>
          <p:cNvPr id="6" name="Tijdelijke aanduiding voor voettekst 5">
            <a:extLst>
              <a:ext uri="{FF2B5EF4-FFF2-40B4-BE49-F238E27FC236}">
                <a16:creationId xmlns:a16="http://schemas.microsoft.com/office/drawing/2014/main" id="{0F3DA5DA-AED0-4DF8-8317-BCEB7952F40C}"/>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D352DFEB-64A4-49AF-A3EB-9774AD79C4EC}"/>
              </a:ext>
            </a:extLst>
          </p:cNvPr>
          <p:cNvSpPr>
            <a:spLocks noGrp="1"/>
          </p:cNvSpPr>
          <p:nvPr>
            <p:ph type="sldNum" sz="quarter" idx="12"/>
          </p:nvPr>
        </p:nvSpPr>
        <p:spPr/>
        <p:txBody>
          <a:bodyPr/>
          <a:lstStyle/>
          <a:p>
            <a:fld id="{65AB8F04-58A5-4000-AA30-210F65B0360A}" type="slidenum">
              <a:rPr lang="nl-NL" smtClean="0"/>
              <a:t>‹nr.›</a:t>
            </a:fld>
            <a:endParaRPr lang="nl-NL"/>
          </a:p>
        </p:txBody>
      </p:sp>
    </p:spTree>
    <p:extLst>
      <p:ext uri="{BB962C8B-B14F-4D97-AF65-F5344CB8AC3E}">
        <p14:creationId xmlns:p14="http://schemas.microsoft.com/office/powerpoint/2010/main" val="31618176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ECFFD7-36D4-4D53-9AF9-ED2FF404ADFA}"/>
              </a:ext>
            </a:extLst>
          </p:cNvPr>
          <p:cNvSpPr>
            <a:spLocks noGrp="1"/>
          </p:cNvSpPr>
          <p:nvPr>
            <p:ph type="title"/>
          </p:nvPr>
        </p:nvSpPr>
        <p:spPr>
          <a:xfrm>
            <a:off x="839788" y="365125"/>
            <a:ext cx="10515600" cy="1325563"/>
          </a:xfrm>
        </p:spPr>
        <p:txBody>
          <a:bodyPr/>
          <a:lstStyle/>
          <a:p>
            <a:r>
              <a:rPr lang="nl-NL"/>
              <a:t>Klik om de stijl te bewerken</a:t>
            </a:r>
          </a:p>
        </p:txBody>
      </p:sp>
      <p:sp>
        <p:nvSpPr>
          <p:cNvPr id="3" name="Tijdelijke aanduiding voor tekst 2">
            <a:extLst>
              <a:ext uri="{FF2B5EF4-FFF2-40B4-BE49-F238E27FC236}">
                <a16:creationId xmlns:a16="http://schemas.microsoft.com/office/drawing/2014/main" id="{8066A592-A4E9-4F74-8351-987C14AB60C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Tijdelijke aanduiding voor inhoud 3">
            <a:extLst>
              <a:ext uri="{FF2B5EF4-FFF2-40B4-BE49-F238E27FC236}">
                <a16:creationId xmlns:a16="http://schemas.microsoft.com/office/drawing/2014/main" id="{EBBE8055-3BAD-466F-86B9-5F1F3F43C61B}"/>
              </a:ext>
            </a:extLst>
          </p:cNvPr>
          <p:cNvSpPr>
            <a:spLocks noGrp="1"/>
          </p:cNvSpPr>
          <p:nvPr>
            <p:ph sz="half" idx="2"/>
          </p:nvPr>
        </p:nvSpPr>
        <p:spPr>
          <a:xfrm>
            <a:off x="839788" y="2505075"/>
            <a:ext cx="5157787"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20DBC775-3F70-40CA-8D72-A5734240C6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Tijdelijke aanduiding voor inhoud 5">
            <a:extLst>
              <a:ext uri="{FF2B5EF4-FFF2-40B4-BE49-F238E27FC236}">
                <a16:creationId xmlns:a16="http://schemas.microsoft.com/office/drawing/2014/main" id="{41A301A5-E367-46D3-BE41-BFCFED817A54}"/>
              </a:ext>
            </a:extLst>
          </p:cNvPr>
          <p:cNvSpPr>
            <a:spLocks noGrp="1"/>
          </p:cNvSpPr>
          <p:nvPr>
            <p:ph sz="quarter" idx="4"/>
          </p:nvPr>
        </p:nvSpPr>
        <p:spPr>
          <a:xfrm>
            <a:off x="6172200" y="2505075"/>
            <a:ext cx="5183188"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C1F82FE1-D079-4C9A-8CC3-46B8B8174D52}"/>
              </a:ext>
            </a:extLst>
          </p:cNvPr>
          <p:cNvSpPr>
            <a:spLocks noGrp="1"/>
          </p:cNvSpPr>
          <p:nvPr>
            <p:ph type="dt" sz="half" idx="10"/>
          </p:nvPr>
        </p:nvSpPr>
        <p:spPr/>
        <p:txBody>
          <a:bodyPr/>
          <a:lstStyle/>
          <a:p>
            <a:fld id="{BB6B1B22-CB06-4CC9-9A3D-C7E1E548C625}" type="datetimeFigureOut">
              <a:rPr lang="nl-NL" smtClean="0"/>
              <a:t>6-6-2017</a:t>
            </a:fld>
            <a:endParaRPr lang="nl-NL"/>
          </a:p>
        </p:txBody>
      </p:sp>
      <p:sp>
        <p:nvSpPr>
          <p:cNvPr id="8" name="Tijdelijke aanduiding voor voettekst 7">
            <a:extLst>
              <a:ext uri="{FF2B5EF4-FFF2-40B4-BE49-F238E27FC236}">
                <a16:creationId xmlns:a16="http://schemas.microsoft.com/office/drawing/2014/main" id="{49CA0371-83C7-4E1C-A0B7-AA9126D9F496}"/>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F12A8DE1-E49D-4220-A48E-63B40026BBDA}"/>
              </a:ext>
            </a:extLst>
          </p:cNvPr>
          <p:cNvSpPr>
            <a:spLocks noGrp="1"/>
          </p:cNvSpPr>
          <p:nvPr>
            <p:ph type="sldNum" sz="quarter" idx="12"/>
          </p:nvPr>
        </p:nvSpPr>
        <p:spPr/>
        <p:txBody>
          <a:bodyPr/>
          <a:lstStyle/>
          <a:p>
            <a:fld id="{65AB8F04-58A5-4000-AA30-210F65B0360A}" type="slidenum">
              <a:rPr lang="nl-NL" smtClean="0"/>
              <a:t>‹nr.›</a:t>
            </a:fld>
            <a:endParaRPr lang="nl-NL"/>
          </a:p>
        </p:txBody>
      </p:sp>
    </p:spTree>
    <p:extLst>
      <p:ext uri="{BB962C8B-B14F-4D97-AF65-F5344CB8AC3E}">
        <p14:creationId xmlns:p14="http://schemas.microsoft.com/office/powerpoint/2010/main" val="26598115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B39A52-517D-4DBA-B16B-7E781B64C17A}"/>
              </a:ext>
            </a:extLst>
          </p:cNvPr>
          <p:cNvSpPr>
            <a:spLocks noGrp="1"/>
          </p:cNvSpPr>
          <p:nvPr>
            <p:ph type="title"/>
          </p:nvPr>
        </p:nvSpPr>
        <p:spPr/>
        <p:txBody>
          <a:bodyPr/>
          <a:lstStyle/>
          <a:p>
            <a:r>
              <a:rPr lang="nl-NL"/>
              <a:t>Klik om de stijl te bewerken</a:t>
            </a:r>
          </a:p>
        </p:txBody>
      </p:sp>
      <p:sp>
        <p:nvSpPr>
          <p:cNvPr id="3" name="Tijdelijke aanduiding voor datum 2">
            <a:extLst>
              <a:ext uri="{FF2B5EF4-FFF2-40B4-BE49-F238E27FC236}">
                <a16:creationId xmlns:a16="http://schemas.microsoft.com/office/drawing/2014/main" id="{ECE192AF-8D76-4689-B9E8-75E0D9C43D3E}"/>
              </a:ext>
            </a:extLst>
          </p:cNvPr>
          <p:cNvSpPr>
            <a:spLocks noGrp="1"/>
          </p:cNvSpPr>
          <p:nvPr>
            <p:ph type="dt" sz="half" idx="10"/>
          </p:nvPr>
        </p:nvSpPr>
        <p:spPr/>
        <p:txBody>
          <a:bodyPr/>
          <a:lstStyle/>
          <a:p>
            <a:fld id="{BB6B1B22-CB06-4CC9-9A3D-C7E1E548C625}" type="datetimeFigureOut">
              <a:rPr lang="nl-NL" smtClean="0"/>
              <a:t>6-6-2017</a:t>
            </a:fld>
            <a:endParaRPr lang="nl-NL"/>
          </a:p>
        </p:txBody>
      </p:sp>
      <p:sp>
        <p:nvSpPr>
          <p:cNvPr id="4" name="Tijdelijke aanduiding voor voettekst 3">
            <a:extLst>
              <a:ext uri="{FF2B5EF4-FFF2-40B4-BE49-F238E27FC236}">
                <a16:creationId xmlns:a16="http://schemas.microsoft.com/office/drawing/2014/main" id="{93B4EC5A-6125-4627-BEC6-DB7FCA26E5F5}"/>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B1FE1210-F7E7-4FBB-A9D1-D5F6BBA9D976}"/>
              </a:ext>
            </a:extLst>
          </p:cNvPr>
          <p:cNvSpPr>
            <a:spLocks noGrp="1"/>
          </p:cNvSpPr>
          <p:nvPr>
            <p:ph type="sldNum" sz="quarter" idx="12"/>
          </p:nvPr>
        </p:nvSpPr>
        <p:spPr/>
        <p:txBody>
          <a:bodyPr/>
          <a:lstStyle/>
          <a:p>
            <a:fld id="{65AB8F04-58A5-4000-AA30-210F65B0360A}" type="slidenum">
              <a:rPr lang="nl-NL" smtClean="0"/>
              <a:t>‹nr.›</a:t>
            </a:fld>
            <a:endParaRPr lang="nl-NL"/>
          </a:p>
        </p:txBody>
      </p:sp>
    </p:spTree>
    <p:extLst>
      <p:ext uri="{BB962C8B-B14F-4D97-AF65-F5344CB8AC3E}">
        <p14:creationId xmlns:p14="http://schemas.microsoft.com/office/powerpoint/2010/main" val="1428641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751B3D2C-216E-463E-93AA-477F81046A1E}"/>
              </a:ext>
            </a:extLst>
          </p:cNvPr>
          <p:cNvSpPr>
            <a:spLocks noGrp="1"/>
          </p:cNvSpPr>
          <p:nvPr>
            <p:ph type="dt" sz="half" idx="10"/>
          </p:nvPr>
        </p:nvSpPr>
        <p:spPr/>
        <p:txBody>
          <a:bodyPr/>
          <a:lstStyle/>
          <a:p>
            <a:fld id="{BB6B1B22-CB06-4CC9-9A3D-C7E1E548C625}" type="datetimeFigureOut">
              <a:rPr lang="nl-NL" smtClean="0"/>
              <a:t>6-6-2017</a:t>
            </a:fld>
            <a:endParaRPr lang="nl-NL"/>
          </a:p>
        </p:txBody>
      </p:sp>
      <p:sp>
        <p:nvSpPr>
          <p:cNvPr id="3" name="Tijdelijke aanduiding voor voettekst 2">
            <a:extLst>
              <a:ext uri="{FF2B5EF4-FFF2-40B4-BE49-F238E27FC236}">
                <a16:creationId xmlns:a16="http://schemas.microsoft.com/office/drawing/2014/main" id="{341E667E-CDA9-4668-80C9-C79310BDE837}"/>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15E9C7B5-7A59-4A49-BF6C-786653D6A621}"/>
              </a:ext>
            </a:extLst>
          </p:cNvPr>
          <p:cNvSpPr>
            <a:spLocks noGrp="1"/>
          </p:cNvSpPr>
          <p:nvPr>
            <p:ph type="sldNum" sz="quarter" idx="12"/>
          </p:nvPr>
        </p:nvSpPr>
        <p:spPr/>
        <p:txBody>
          <a:bodyPr/>
          <a:lstStyle/>
          <a:p>
            <a:fld id="{65AB8F04-58A5-4000-AA30-210F65B0360A}" type="slidenum">
              <a:rPr lang="nl-NL" smtClean="0"/>
              <a:t>‹nr.›</a:t>
            </a:fld>
            <a:endParaRPr lang="nl-NL"/>
          </a:p>
        </p:txBody>
      </p:sp>
    </p:spTree>
    <p:extLst>
      <p:ext uri="{BB962C8B-B14F-4D97-AF65-F5344CB8AC3E}">
        <p14:creationId xmlns:p14="http://schemas.microsoft.com/office/powerpoint/2010/main" val="2927600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74AE1E-3868-4B08-9413-40FAEFFBDFEA}"/>
              </a:ext>
            </a:extLst>
          </p:cNvPr>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inhoud 2">
            <a:extLst>
              <a:ext uri="{FF2B5EF4-FFF2-40B4-BE49-F238E27FC236}">
                <a16:creationId xmlns:a16="http://schemas.microsoft.com/office/drawing/2014/main" id="{3DA77D25-A387-4C7B-AD89-4B2316B148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511307F0-8876-4BAD-842C-031E8A3496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38D3FC98-1761-4B68-90A8-9FD380DE8A9D}"/>
              </a:ext>
            </a:extLst>
          </p:cNvPr>
          <p:cNvSpPr>
            <a:spLocks noGrp="1"/>
          </p:cNvSpPr>
          <p:nvPr>
            <p:ph type="dt" sz="half" idx="10"/>
          </p:nvPr>
        </p:nvSpPr>
        <p:spPr/>
        <p:txBody>
          <a:bodyPr/>
          <a:lstStyle/>
          <a:p>
            <a:fld id="{BB6B1B22-CB06-4CC9-9A3D-C7E1E548C625}" type="datetimeFigureOut">
              <a:rPr lang="nl-NL" smtClean="0"/>
              <a:t>6-6-2017</a:t>
            </a:fld>
            <a:endParaRPr lang="nl-NL"/>
          </a:p>
        </p:txBody>
      </p:sp>
      <p:sp>
        <p:nvSpPr>
          <p:cNvPr id="6" name="Tijdelijke aanduiding voor voettekst 5">
            <a:extLst>
              <a:ext uri="{FF2B5EF4-FFF2-40B4-BE49-F238E27FC236}">
                <a16:creationId xmlns:a16="http://schemas.microsoft.com/office/drawing/2014/main" id="{754DC677-4B3F-4507-8007-94933586DC01}"/>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63B93E5F-6AD1-4BBC-856C-01B3ED9D1867}"/>
              </a:ext>
            </a:extLst>
          </p:cNvPr>
          <p:cNvSpPr>
            <a:spLocks noGrp="1"/>
          </p:cNvSpPr>
          <p:nvPr>
            <p:ph type="sldNum" sz="quarter" idx="12"/>
          </p:nvPr>
        </p:nvSpPr>
        <p:spPr/>
        <p:txBody>
          <a:bodyPr/>
          <a:lstStyle/>
          <a:p>
            <a:fld id="{65AB8F04-58A5-4000-AA30-210F65B0360A}" type="slidenum">
              <a:rPr lang="nl-NL" smtClean="0"/>
              <a:t>‹nr.›</a:t>
            </a:fld>
            <a:endParaRPr lang="nl-NL"/>
          </a:p>
        </p:txBody>
      </p:sp>
    </p:spTree>
    <p:extLst>
      <p:ext uri="{BB962C8B-B14F-4D97-AF65-F5344CB8AC3E}">
        <p14:creationId xmlns:p14="http://schemas.microsoft.com/office/powerpoint/2010/main" val="2198924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5CA462-610D-43E9-8971-8275809509CA}"/>
              </a:ext>
            </a:extLst>
          </p:cNvPr>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afbeelding 2">
            <a:extLst>
              <a:ext uri="{FF2B5EF4-FFF2-40B4-BE49-F238E27FC236}">
                <a16:creationId xmlns:a16="http://schemas.microsoft.com/office/drawing/2014/main" id="{D888EAF6-6038-470B-8202-1028622736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B73D5CBB-250D-4BDE-A84D-E0B06DCBB6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8B20402D-EDC0-4A4F-A9F3-0E2F7F98A021}"/>
              </a:ext>
            </a:extLst>
          </p:cNvPr>
          <p:cNvSpPr>
            <a:spLocks noGrp="1"/>
          </p:cNvSpPr>
          <p:nvPr>
            <p:ph type="dt" sz="half" idx="10"/>
          </p:nvPr>
        </p:nvSpPr>
        <p:spPr/>
        <p:txBody>
          <a:bodyPr/>
          <a:lstStyle/>
          <a:p>
            <a:fld id="{BB6B1B22-CB06-4CC9-9A3D-C7E1E548C625}" type="datetimeFigureOut">
              <a:rPr lang="nl-NL" smtClean="0"/>
              <a:t>6-6-2017</a:t>
            </a:fld>
            <a:endParaRPr lang="nl-NL"/>
          </a:p>
        </p:txBody>
      </p:sp>
      <p:sp>
        <p:nvSpPr>
          <p:cNvPr id="6" name="Tijdelijke aanduiding voor voettekst 5">
            <a:extLst>
              <a:ext uri="{FF2B5EF4-FFF2-40B4-BE49-F238E27FC236}">
                <a16:creationId xmlns:a16="http://schemas.microsoft.com/office/drawing/2014/main" id="{3AF40540-8705-404B-8B8A-941A19E37318}"/>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629321D8-53A6-4AFC-B416-74DD9544AAFF}"/>
              </a:ext>
            </a:extLst>
          </p:cNvPr>
          <p:cNvSpPr>
            <a:spLocks noGrp="1"/>
          </p:cNvSpPr>
          <p:nvPr>
            <p:ph type="sldNum" sz="quarter" idx="12"/>
          </p:nvPr>
        </p:nvSpPr>
        <p:spPr/>
        <p:txBody>
          <a:bodyPr/>
          <a:lstStyle/>
          <a:p>
            <a:fld id="{65AB8F04-58A5-4000-AA30-210F65B0360A}" type="slidenum">
              <a:rPr lang="nl-NL" smtClean="0"/>
              <a:t>‹nr.›</a:t>
            </a:fld>
            <a:endParaRPr lang="nl-NL"/>
          </a:p>
        </p:txBody>
      </p:sp>
    </p:spTree>
    <p:extLst>
      <p:ext uri="{BB962C8B-B14F-4D97-AF65-F5344CB8AC3E}">
        <p14:creationId xmlns:p14="http://schemas.microsoft.com/office/powerpoint/2010/main" val="180187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80482D81-F359-4A9C-B433-7D79C5D25CA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a:extLst>
              <a:ext uri="{FF2B5EF4-FFF2-40B4-BE49-F238E27FC236}">
                <a16:creationId xmlns:a16="http://schemas.microsoft.com/office/drawing/2014/main" id="{6763396A-EF72-4335-8E58-805CAAD803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03AF052D-5291-4748-9C2E-F1F6CEF48E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6B1B22-CB06-4CC9-9A3D-C7E1E548C625}"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CD354673-80E1-452C-B7D9-4FDC852453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176EF04A-F39C-4517-B282-0E8F97EA48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AB8F04-58A5-4000-AA30-210F65B0360A}" type="slidenum">
              <a:rPr lang="nl-NL" smtClean="0"/>
              <a:t>‹nr.›</a:t>
            </a:fld>
            <a:endParaRPr lang="nl-NL"/>
          </a:p>
        </p:txBody>
      </p:sp>
    </p:spTree>
    <p:extLst>
      <p:ext uri="{BB962C8B-B14F-4D97-AF65-F5344CB8AC3E}">
        <p14:creationId xmlns:p14="http://schemas.microsoft.com/office/powerpoint/2010/main" val="2693080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5.e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6.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fbeeldingsresultaat voor creativity art">
            <a:extLst>
              <a:ext uri="{FF2B5EF4-FFF2-40B4-BE49-F238E27FC236}">
                <a16:creationId xmlns:a16="http://schemas.microsoft.com/office/drawing/2014/main" id="{D3AE6D6C-5340-48A6-B256-E697199986C5}"/>
              </a:ext>
            </a:extLst>
          </p:cNvPr>
          <p:cNvPicPr>
            <a:picLocks noChangeAspect="1" noChangeArrowheads="1"/>
          </p:cNvPicPr>
          <p:nvPr/>
        </p:nvPicPr>
        <p:blipFill rotWithShape="1">
          <a:blip r:embed="rId2">
            <a:alphaModFix amt="50000"/>
            <a:extLst>
              <a:ext uri="{28A0092B-C50C-407E-A947-70E740481C1C}">
                <a14:useLocalDpi xmlns:a14="http://schemas.microsoft.com/office/drawing/2010/main" val="0"/>
              </a:ext>
            </a:extLst>
          </a:blip>
          <a:srcRect t="6880" b="527"/>
          <a:stretch/>
        </p:blipFill>
        <p:spPr bwMode="auto">
          <a:xfrm>
            <a:off x="20" y="10"/>
            <a:ext cx="12191980" cy="6857989"/>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67283426-B129-4224-9C09-1F88ADBE67C5}"/>
              </a:ext>
            </a:extLst>
          </p:cNvPr>
          <p:cNvSpPr>
            <a:spLocks noGrp="1"/>
          </p:cNvSpPr>
          <p:nvPr>
            <p:ph type="ctrTitle"/>
          </p:nvPr>
        </p:nvSpPr>
        <p:spPr>
          <a:xfrm>
            <a:off x="1524000" y="1122362"/>
            <a:ext cx="9144000" cy="2900518"/>
          </a:xfrm>
        </p:spPr>
        <p:txBody>
          <a:bodyPr>
            <a:normAutofit/>
          </a:bodyPr>
          <a:lstStyle/>
          <a:p>
            <a:r>
              <a:rPr lang="nl-NL">
                <a:solidFill>
                  <a:srgbClr val="FFFFFF"/>
                </a:solidFill>
              </a:rPr>
              <a:t>ZIL</a:t>
            </a:r>
          </a:p>
        </p:txBody>
      </p:sp>
      <p:sp>
        <p:nvSpPr>
          <p:cNvPr id="3" name="Ondertitel 2">
            <a:extLst>
              <a:ext uri="{FF2B5EF4-FFF2-40B4-BE49-F238E27FC236}">
                <a16:creationId xmlns:a16="http://schemas.microsoft.com/office/drawing/2014/main" id="{27C47628-76A1-4576-AA75-3AEFEBE5C2F7}"/>
              </a:ext>
            </a:extLst>
          </p:cNvPr>
          <p:cNvSpPr>
            <a:spLocks noGrp="1"/>
          </p:cNvSpPr>
          <p:nvPr>
            <p:ph type="subTitle" idx="1"/>
          </p:nvPr>
        </p:nvSpPr>
        <p:spPr>
          <a:xfrm>
            <a:off x="1524000" y="4159404"/>
            <a:ext cx="9144000" cy="1098395"/>
          </a:xfrm>
        </p:spPr>
        <p:txBody>
          <a:bodyPr>
            <a:normAutofit/>
          </a:bodyPr>
          <a:lstStyle/>
          <a:p>
            <a:r>
              <a:rPr lang="nl-NL">
                <a:solidFill>
                  <a:srgbClr val="FFFFFF"/>
                </a:solidFill>
              </a:rPr>
              <a:t>Les 3 – Creatief denken (II)</a:t>
            </a:r>
          </a:p>
        </p:txBody>
      </p:sp>
    </p:spTree>
    <p:extLst>
      <p:ext uri="{BB962C8B-B14F-4D97-AF65-F5344CB8AC3E}">
        <p14:creationId xmlns:p14="http://schemas.microsoft.com/office/powerpoint/2010/main" val="981551469"/>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6FCD66F4-079D-4C61-8E78-5E660230E704}"/>
              </a:ext>
            </a:extLst>
          </p:cNvPr>
          <p:cNvSpPr>
            <a:spLocks noGrp="1"/>
          </p:cNvSpPr>
          <p:nvPr>
            <p:ph type="title"/>
          </p:nvPr>
        </p:nvSpPr>
        <p:spPr>
          <a:xfrm>
            <a:off x="640079" y="2053641"/>
            <a:ext cx="3669161" cy="2760098"/>
          </a:xfrm>
        </p:spPr>
        <p:txBody>
          <a:bodyPr>
            <a:normAutofit/>
          </a:bodyPr>
          <a:lstStyle/>
          <a:p>
            <a:r>
              <a:rPr lang="nl-NL" dirty="0">
                <a:solidFill>
                  <a:srgbClr val="FFFFFF"/>
                </a:solidFill>
              </a:rPr>
              <a:t>Lesdoelen</a:t>
            </a:r>
          </a:p>
        </p:txBody>
      </p:sp>
      <p:sp>
        <p:nvSpPr>
          <p:cNvPr id="3" name="Tijdelijke aanduiding voor inhoud 2">
            <a:extLst>
              <a:ext uri="{FF2B5EF4-FFF2-40B4-BE49-F238E27FC236}">
                <a16:creationId xmlns:a16="http://schemas.microsoft.com/office/drawing/2014/main" id="{99547952-10F1-4A75-AC28-B0BE32670132}"/>
              </a:ext>
            </a:extLst>
          </p:cNvPr>
          <p:cNvSpPr>
            <a:spLocks noGrp="1"/>
          </p:cNvSpPr>
          <p:nvPr>
            <p:ph idx="1"/>
          </p:nvPr>
        </p:nvSpPr>
        <p:spPr>
          <a:xfrm>
            <a:off x="6090574" y="801866"/>
            <a:ext cx="5306084" cy="5230634"/>
          </a:xfrm>
        </p:spPr>
        <p:txBody>
          <a:bodyPr anchor="ctr">
            <a:normAutofit/>
          </a:bodyPr>
          <a:lstStyle/>
          <a:p>
            <a:pPr marL="0" indent="0">
              <a:buNone/>
            </a:pPr>
            <a:r>
              <a:rPr lang="nl-NL" sz="2400">
                <a:solidFill>
                  <a:srgbClr val="000000"/>
                </a:solidFill>
              </a:rPr>
              <a:t>Aan het einde van de les...</a:t>
            </a:r>
          </a:p>
          <a:p>
            <a:r>
              <a:rPr lang="nl-NL" sz="2400">
                <a:solidFill>
                  <a:srgbClr val="000000"/>
                </a:solidFill>
              </a:rPr>
              <a:t>Kun je benoemen welke vaardigheid je aan het oefenen bent</a:t>
            </a:r>
          </a:p>
          <a:p>
            <a:r>
              <a:rPr lang="nl-NL" sz="2400">
                <a:solidFill>
                  <a:srgbClr val="000000"/>
                </a:solidFill>
              </a:rPr>
              <a:t>Kun je in je eigen woorden beschrijven welke creatieve basisvaardigheden je oefent</a:t>
            </a:r>
          </a:p>
          <a:p>
            <a:r>
              <a:rPr lang="nl-NL" sz="2400">
                <a:solidFill>
                  <a:srgbClr val="000000"/>
                </a:solidFill>
              </a:rPr>
              <a:t>Heb je tien oefeningen uitgevoerd</a:t>
            </a:r>
          </a:p>
          <a:p>
            <a:pPr marL="0" indent="0">
              <a:buNone/>
            </a:pPr>
            <a:endParaRPr lang="nl-NL" sz="2400">
              <a:solidFill>
                <a:srgbClr val="000000"/>
              </a:solidFill>
            </a:endParaRPr>
          </a:p>
        </p:txBody>
      </p:sp>
    </p:spTree>
    <p:extLst>
      <p:ext uri="{BB962C8B-B14F-4D97-AF65-F5344CB8AC3E}">
        <p14:creationId xmlns:p14="http://schemas.microsoft.com/office/powerpoint/2010/main" val="2434450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Rectangle 13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Freeform 62"/>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054" name="Picture 6" descr="Afbeeldingsresultaat voor creativity art">
            <a:extLst>
              <a:ext uri="{FF2B5EF4-FFF2-40B4-BE49-F238E27FC236}">
                <a16:creationId xmlns:a16="http://schemas.microsoft.com/office/drawing/2014/main" id="{2A7F135B-0D6B-4081-AC07-E7847FA900EB}"/>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a:stretch/>
        </p:blipFill>
        <p:spPr bwMode="auto">
          <a:xfrm>
            <a:off x="6098" y="1691358"/>
            <a:ext cx="4838041" cy="3495484"/>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143" name="Picture 142">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4A64EA11-1533-497A-8EA0-F21EC5E2CED6}"/>
              </a:ext>
            </a:extLst>
          </p:cNvPr>
          <p:cNvSpPr>
            <a:spLocks noGrp="1"/>
          </p:cNvSpPr>
          <p:nvPr>
            <p:ph type="title"/>
          </p:nvPr>
        </p:nvSpPr>
        <p:spPr>
          <a:xfrm>
            <a:off x="6094105" y="802955"/>
            <a:ext cx="4977976" cy="1454051"/>
          </a:xfrm>
        </p:spPr>
        <p:txBody>
          <a:bodyPr>
            <a:normAutofit/>
          </a:bodyPr>
          <a:lstStyle/>
          <a:p>
            <a:r>
              <a:rPr lang="nl-NL">
                <a:solidFill>
                  <a:srgbClr val="000000"/>
                </a:solidFill>
              </a:rPr>
              <a:t>Vooraf…</a:t>
            </a:r>
          </a:p>
        </p:txBody>
      </p:sp>
      <p:sp>
        <p:nvSpPr>
          <p:cNvPr id="3" name="Tijdelijke aanduiding voor inhoud 2">
            <a:extLst>
              <a:ext uri="{FF2B5EF4-FFF2-40B4-BE49-F238E27FC236}">
                <a16:creationId xmlns:a16="http://schemas.microsoft.com/office/drawing/2014/main" id="{96D923D9-A38D-40F5-ADC5-AA7927E06105}"/>
              </a:ext>
            </a:extLst>
          </p:cNvPr>
          <p:cNvSpPr>
            <a:spLocks noGrp="1"/>
          </p:cNvSpPr>
          <p:nvPr>
            <p:ph idx="1"/>
          </p:nvPr>
        </p:nvSpPr>
        <p:spPr>
          <a:xfrm>
            <a:off x="6090574" y="2421682"/>
            <a:ext cx="4977578" cy="3639289"/>
          </a:xfrm>
        </p:spPr>
        <p:txBody>
          <a:bodyPr anchor="ctr">
            <a:normAutofit/>
          </a:bodyPr>
          <a:lstStyle/>
          <a:p>
            <a:pPr marL="0" indent="0">
              <a:buNone/>
            </a:pPr>
            <a:r>
              <a:rPr lang="nl-NL" sz="2000" i="1">
                <a:solidFill>
                  <a:srgbClr val="000000"/>
                </a:solidFill>
              </a:rPr>
              <a:t>Als je creativiteit inzet bij problemen in het werkveld, zal je merken dat de andere invalshoek ook zorgt voor andere, nieuwe en vaak ook onbekende oplossingen. Voor elk probleem zijn vaak talloze oplossingen te bedenken. Om die oplossingen te bedenken, is vaak een dosis creativiteit nodig. De basisvaardigheden om een oplossing te bedenken moeten wel goed getraind worden. Daarom zullen we onszelf daar deze les mee bezig houden…</a:t>
            </a:r>
          </a:p>
        </p:txBody>
      </p:sp>
    </p:spTree>
    <p:extLst>
      <p:ext uri="{BB962C8B-B14F-4D97-AF65-F5344CB8AC3E}">
        <p14:creationId xmlns:p14="http://schemas.microsoft.com/office/powerpoint/2010/main" val="39128439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C7DC2E-0B90-4B86-8332-C33A0AFAEF0C}"/>
              </a:ext>
            </a:extLst>
          </p:cNvPr>
          <p:cNvSpPr>
            <a:spLocks noGrp="1"/>
          </p:cNvSpPr>
          <p:nvPr>
            <p:ph type="title"/>
          </p:nvPr>
        </p:nvSpPr>
        <p:spPr/>
        <p:txBody>
          <a:bodyPr/>
          <a:lstStyle/>
          <a:p>
            <a:r>
              <a:rPr lang="nl-NL" dirty="0"/>
              <a:t>Theorie</a:t>
            </a:r>
          </a:p>
        </p:txBody>
      </p:sp>
      <p:sp>
        <p:nvSpPr>
          <p:cNvPr id="3" name="Tijdelijke aanduiding voor inhoud 2">
            <a:extLst>
              <a:ext uri="{FF2B5EF4-FFF2-40B4-BE49-F238E27FC236}">
                <a16:creationId xmlns:a16="http://schemas.microsoft.com/office/drawing/2014/main" id="{02A1F6A2-0242-4A56-8121-41BAFC06C66A}"/>
              </a:ext>
            </a:extLst>
          </p:cNvPr>
          <p:cNvSpPr>
            <a:spLocks noGrp="1"/>
          </p:cNvSpPr>
          <p:nvPr>
            <p:ph idx="1"/>
          </p:nvPr>
        </p:nvSpPr>
        <p:spPr>
          <a:xfrm>
            <a:off x="1018076" y="3330868"/>
            <a:ext cx="6477000" cy="1086387"/>
          </a:xfrm>
        </p:spPr>
        <p:txBody>
          <a:bodyPr/>
          <a:lstStyle/>
          <a:p>
            <a:pPr marL="0" indent="0">
              <a:buNone/>
            </a:pPr>
            <a:r>
              <a:rPr lang="nl-NL" dirty="0"/>
              <a:t>&gt; Dubbelklik op de afbeelding hiernaast om het document met de theorie te openen </a:t>
            </a:r>
          </a:p>
        </p:txBody>
      </p:sp>
      <p:graphicFrame>
        <p:nvGraphicFramePr>
          <p:cNvPr id="4" name="Object 3">
            <a:extLst>
              <a:ext uri="{FF2B5EF4-FFF2-40B4-BE49-F238E27FC236}">
                <a16:creationId xmlns:a16="http://schemas.microsoft.com/office/drawing/2014/main" id="{A1F8318F-3CAD-40AD-A7E3-9DB74E92DFDF}"/>
              </a:ext>
            </a:extLst>
          </p:cNvPr>
          <p:cNvGraphicFramePr>
            <a:graphicFrameLocks noChangeAspect="1"/>
          </p:cNvGraphicFramePr>
          <p:nvPr>
            <p:extLst>
              <p:ext uri="{D42A27DB-BD31-4B8C-83A1-F6EECF244321}">
                <p14:modId xmlns:p14="http://schemas.microsoft.com/office/powerpoint/2010/main" val="2075207540"/>
              </p:ext>
            </p:extLst>
          </p:nvPr>
        </p:nvGraphicFramePr>
        <p:xfrm>
          <a:off x="7674952" y="1439863"/>
          <a:ext cx="3829050" cy="5418137"/>
        </p:xfrm>
        <a:graphic>
          <a:graphicData uri="http://schemas.openxmlformats.org/presentationml/2006/ole">
            <mc:AlternateContent xmlns:mc="http://schemas.openxmlformats.org/markup-compatibility/2006">
              <mc:Choice xmlns:v="urn:schemas-microsoft-com:vml" Requires="v">
                <p:oleObj spid="_x0000_s1026" name="Acrobat Document" r:id="rId3" imgW="5667139" imgH="8019997" progId="AcroExch.Document.DC">
                  <p:embed/>
                </p:oleObj>
              </mc:Choice>
              <mc:Fallback>
                <p:oleObj name="Acrobat Document" r:id="rId3" imgW="5667139" imgH="8019997" progId="AcroExch.Document.DC">
                  <p:embed/>
                  <p:pic>
                    <p:nvPicPr>
                      <p:cNvPr id="4" name="Object 3">
                        <a:extLst>
                          <a:ext uri="{FF2B5EF4-FFF2-40B4-BE49-F238E27FC236}">
                            <a16:creationId xmlns:a16="http://schemas.microsoft.com/office/drawing/2014/main" id="{A1F8318F-3CAD-40AD-A7E3-9DB74E92DFDF}"/>
                          </a:ext>
                        </a:extLst>
                      </p:cNvPr>
                      <p:cNvPicPr/>
                      <p:nvPr/>
                    </p:nvPicPr>
                    <p:blipFill>
                      <a:blip r:embed="rId4"/>
                      <a:stretch>
                        <a:fillRect/>
                      </a:stretch>
                    </p:blipFill>
                    <p:spPr>
                      <a:xfrm>
                        <a:off x="7674952" y="1439863"/>
                        <a:ext cx="3829050" cy="5418137"/>
                      </a:xfrm>
                      <a:prstGeom prst="rect">
                        <a:avLst/>
                      </a:prstGeom>
                    </p:spPr>
                  </p:pic>
                </p:oleObj>
              </mc:Fallback>
            </mc:AlternateContent>
          </a:graphicData>
        </a:graphic>
      </p:graphicFrame>
    </p:spTree>
    <p:extLst>
      <p:ext uri="{BB962C8B-B14F-4D97-AF65-F5344CB8AC3E}">
        <p14:creationId xmlns:p14="http://schemas.microsoft.com/office/powerpoint/2010/main" val="19186578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049E57-057B-40D5-9DB8-D7DA6E8A458F}"/>
              </a:ext>
            </a:extLst>
          </p:cNvPr>
          <p:cNvSpPr>
            <a:spLocks noGrp="1"/>
          </p:cNvSpPr>
          <p:nvPr>
            <p:ph type="title"/>
          </p:nvPr>
        </p:nvSpPr>
        <p:spPr/>
        <p:txBody>
          <a:bodyPr/>
          <a:lstStyle/>
          <a:p>
            <a:r>
              <a:rPr lang="nl-NL" dirty="0"/>
              <a:t>Vragen</a:t>
            </a:r>
          </a:p>
        </p:txBody>
      </p:sp>
      <p:sp>
        <p:nvSpPr>
          <p:cNvPr id="3" name="Tijdelijke aanduiding voor inhoud 2">
            <a:extLst>
              <a:ext uri="{FF2B5EF4-FFF2-40B4-BE49-F238E27FC236}">
                <a16:creationId xmlns:a16="http://schemas.microsoft.com/office/drawing/2014/main" id="{8F105A72-4B70-4E8C-BEF0-96377237CA6D}"/>
              </a:ext>
            </a:extLst>
          </p:cNvPr>
          <p:cNvSpPr>
            <a:spLocks noGrp="1"/>
          </p:cNvSpPr>
          <p:nvPr>
            <p:ph idx="1"/>
          </p:nvPr>
        </p:nvSpPr>
        <p:spPr>
          <a:xfrm>
            <a:off x="5069938" y="3077650"/>
            <a:ext cx="6283862" cy="1311470"/>
          </a:xfrm>
        </p:spPr>
        <p:txBody>
          <a:bodyPr/>
          <a:lstStyle/>
          <a:p>
            <a:pPr marL="0" indent="0">
              <a:buNone/>
            </a:pPr>
            <a:r>
              <a:rPr lang="nl-NL" dirty="0"/>
              <a:t>&lt; Dubbelklik op deze afbeelding om het document met de vragen te openen.</a:t>
            </a:r>
          </a:p>
        </p:txBody>
      </p:sp>
      <p:graphicFrame>
        <p:nvGraphicFramePr>
          <p:cNvPr id="4" name="Object 3">
            <a:extLst>
              <a:ext uri="{FF2B5EF4-FFF2-40B4-BE49-F238E27FC236}">
                <a16:creationId xmlns:a16="http://schemas.microsoft.com/office/drawing/2014/main" id="{C1C441D2-DE6C-4CC0-86D4-2039C157CC17}"/>
              </a:ext>
            </a:extLst>
          </p:cNvPr>
          <p:cNvGraphicFramePr>
            <a:graphicFrameLocks noChangeAspect="1"/>
          </p:cNvGraphicFramePr>
          <p:nvPr>
            <p:extLst>
              <p:ext uri="{D42A27DB-BD31-4B8C-83A1-F6EECF244321}">
                <p14:modId xmlns:p14="http://schemas.microsoft.com/office/powerpoint/2010/main" val="2250697674"/>
              </p:ext>
            </p:extLst>
          </p:nvPr>
        </p:nvGraphicFramePr>
        <p:xfrm>
          <a:off x="1039544" y="1439862"/>
          <a:ext cx="3829050" cy="5418138"/>
        </p:xfrm>
        <a:graphic>
          <a:graphicData uri="http://schemas.openxmlformats.org/presentationml/2006/ole">
            <mc:AlternateContent xmlns:mc="http://schemas.openxmlformats.org/markup-compatibility/2006">
              <mc:Choice xmlns:v="urn:schemas-microsoft-com:vml" Requires="v">
                <p:oleObj spid="_x0000_s2050" name="Acrobat Document" r:id="rId3" imgW="5667139" imgH="8019997" progId="AcroExch.Document.DC">
                  <p:embed/>
                </p:oleObj>
              </mc:Choice>
              <mc:Fallback>
                <p:oleObj name="Acrobat Document" r:id="rId3" imgW="5667139" imgH="8019997" progId="AcroExch.Document.DC">
                  <p:embed/>
                  <p:pic>
                    <p:nvPicPr>
                      <p:cNvPr id="4" name="Object 3">
                        <a:extLst>
                          <a:ext uri="{FF2B5EF4-FFF2-40B4-BE49-F238E27FC236}">
                            <a16:creationId xmlns:a16="http://schemas.microsoft.com/office/drawing/2014/main" id="{C1C441D2-DE6C-4CC0-86D4-2039C157CC17}"/>
                          </a:ext>
                        </a:extLst>
                      </p:cNvPr>
                      <p:cNvPicPr/>
                      <p:nvPr/>
                    </p:nvPicPr>
                    <p:blipFill>
                      <a:blip r:embed="rId4"/>
                      <a:stretch>
                        <a:fillRect/>
                      </a:stretch>
                    </p:blipFill>
                    <p:spPr>
                      <a:xfrm>
                        <a:off x="1039544" y="1439862"/>
                        <a:ext cx="3829050" cy="5418138"/>
                      </a:xfrm>
                      <a:prstGeom prst="rect">
                        <a:avLst/>
                      </a:prstGeom>
                    </p:spPr>
                  </p:pic>
                </p:oleObj>
              </mc:Fallback>
            </mc:AlternateContent>
          </a:graphicData>
        </a:graphic>
      </p:graphicFrame>
    </p:spTree>
    <p:extLst>
      <p:ext uri="{BB962C8B-B14F-4D97-AF65-F5344CB8AC3E}">
        <p14:creationId xmlns:p14="http://schemas.microsoft.com/office/powerpoint/2010/main" val="13600371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0" name="Group 9">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 name="Freeform 6">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 name="Freeform 8">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6" name="Freeform 10">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2">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33" name="Group 32">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0144" y="1699589"/>
            <a:ext cx="3674476" cy="3470421"/>
            <a:chOff x="697883" y="1816768"/>
            <a:chExt cx="3674476" cy="3470421"/>
          </a:xfrm>
        </p:grpSpPr>
        <p:sp>
          <p:nvSpPr>
            <p:cNvPr id="34" name="Rectangle 33">
              <a:extLst/>
            </p:cNvPr>
            <p:cNvSpPr/>
            <p:nvPr>
              <p:extLst>
                <p:ext uri="{386F3935-93C4-4BCD-93E2-E3B085C9AB24}">
                  <p16:designElem xmlns:p16="http://schemas.microsoft.com/office/powerpoint/2015/main" val="1"/>
                </p:ext>
              </p:extLst>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5" name="Isosceles Triangle 22">
              <a:extLst/>
            </p:cNvPr>
            <p:cNvSpPr/>
            <p:nvPr>
              <p:extLst>
                <p:ext uri="{386F3935-93C4-4BCD-93E2-E3B085C9AB24}">
                  <p16:designElem xmlns:p16="http://schemas.microsoft.com/office/powerpoint/2015/main" val="1"/>
                </p:ext>
              </p:extLst>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6" name="Rectangle 35">
              <a:extLst/>
            </p:cNvPr>
            <p:cNvSpPr/>
            <p:nvPr>
              <p:extLst>
                <p:ext uri="{386F3935-93C4-4BCD-93E2-E3B085C9AB24}">
                  <p16:designElem xmlns:p16="http://schemas.microsoft.com/office/powerpoint/2015/main" val="1"/>
                </p:ext>
              </p:extLst>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el 1">
            <a:extLst>
              <a:ext uri="{FF2B5EF4-FFF2-40B4-BE49-F238E27FC236}">
                <a16:creationId xmlns:a16="http://schemas.microsoft.com/office/drawing/2014/main" id="{B708A943-0649-4127-AE7B-C572F8642801}"/>
              </a:ext>
            </a:extLst>
          </p:cNvPr>
          <p:cNvSpPr>
            <a:spLocks noGrp="1"/>
          </p:cNvSpPr>
          <p:nvPr>
            <p:ph type="title"/>
          </p:nvPr>
        </p:nvSpPr>
        <p:spPr>
          <a:xfrm>
            <a:off x="904877" y="2415322"/>
            <a:ext cx="3451730" cy="2399869"/>
          </a:xfrm>
        </p:spPr>
        <p:txBody>
          <a:bodyPr>
            <a:normAutofit/>
          </a:bodyPr>
          <a:lstStyle/>
          <a:p>
            <a:pPr algn="ctr"/>
            <a:r>
              <a:rPr lang="nl-NL" sz="4000" dirty="0">
                <a:solidFill>
                  <a:srgbClr val="FFFFFF"/>
                </a:solidFill>
              </a:rPr>
              <a:t>Afsluiting</a:t>
            </a:r>
          </a:p>
        </p:txBody>
      </p:sp>
      <p:sp>
        <p:nvSpPr>
          <p:cNvPr id="3" name="Tijdelijke aanduiding voor inhoud 2">
            <a:extLst>
              <a:ext uri="{FF2B5EF4-FFF2-40B4-BE49-F238E27FC236}">
                <a16:creationId xmlns:a16="http://schemas.microsoft.com/office/drawing/2014/main" id="{7AC8F5C1-A2AC-4E63-8F74-A20A106BEB36}"/>
              </a:ext>
            </a:extLst>
          </p:cNvPr>
          <p:cNvSpPr>
            <a:spLocks noGrp="1"/>
          </p:cNvSpPr>
          <p:nvPr>
            <p:ph idx="1"/>
          </p:nvPr>
        </p:nvSpPr>
        <p:spPr>
          <a:xfrm>
            <a:off x="5120640" y="804672"/>
            <a:ext cx="6281928" cy="5248656"/>
          </a:xfrm>
        </p:spPr>
        <p:txBody>
          <a:bodyPr anchor="ctr">
            <a:normAutofit/>
          </a:bodyPr>
          <a:lstStyle/>
          <a:p>
            <a:pPr marL="0" indent="0">
              <a:buNone/>
            </a:pPr>
            <a:r>
              <a:rPr lang="nl-NL" sz="2000" dirty="0"/>
              <a:t>Heb je de lesdoelen behaald?</a:t>
            </a:r>
          </a:p>
          <a:p>
            <a:pPr marL="0" indent="0">
              <a:buNone/>
            </a:pPr>
            <a:r>
              <a:rPr lang="nl-NL" sz="2000" dirty="0"/>
              <a:t>Aan het einde van de les...</a:t>
            </a:r>
          </a:p>
          <a:p>
            <a:r>
              <a:rPr lang="nl-NL" sz="2000" dirty="0"/>
              <a:t>Kun je benoemen welke vaardigheid je aan het oefenen bent</a:t>
            </a:r>
          </a:p>
          <a:p>
            <a:r>
              <a:rPr lang="nl-NL" sz="2000" dirty="0"/>
              <a:t>Kun je in je eigen woorden beschrijven welke creatieve basisvaardigheden je oefent</a:t>
            </a:r>
          </a:p>
          <a:p>
            <a:r>
              <a:rPr lang="nl-NL" sz="2000" dirty="0"/>
              <a:t>Heb je tien oefeningen uitgevoerd</a:t>
            </a:r>
          </a:p>
          <a:p>
            <a:pPr marL="0" indent="0">
              <a:buNone/>
            </a:pPr>
            <a:endParaRPr lang="nl-NL" sz="2000" dirty="0"/>
          </a:p>
        </p:txBody>
      </p:sp>
    </p:spTree>
    <p:extLst>
      <p:ext uri="{BB962C8B-B14F-4D97-AF65-F5344CB8AC3E}">
        <p14:creationId xmlns:p14="http://schemas.microsoft.com/office/powerpoint/2010/main" val="4281876079"/>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193</Words>
  <Application>Microsoft Office PowerPoint</Application>
  <PresentationFormat>Breedbeeld</PresentationFormat>
  <Paragraphs>19</Paragraphs>
  <Slides>6</Slides>
  <Notes>0</Notes>
  <HiddenSlides>0</HiddenSlides>
  <MMClips>0</MMClips>
  <ScaleCrop>false</ScaleCrop>
  <HeadingPairs>
    <vt:vector size="8" baseType="variant">
      <vt:variant>
        <vt:lpstr>Gebruikte lettertypen</vt:lpstr>
      </vt:variant>
      <vt:variant>
        <vt:i4>3</vt:i4>
      </vt:variant>
      <vt:variant>
        <vt:lpstr>Thema</vt:lpstr>
      </vt:variant>
      <vt:variant>
        <vt:i4>1</vt:i4>
      </vt:variant>
      <vt:variant>
        <vt:lpstr>Ingesloten OLE-bronprogramma's</vt:lpstr>
      </vt:variant>
      <vt:variant>
        <vt:i4>1</vt:i4>
      </vt:variant>
      <vt:variant>
        <vt:lpstr>Diatitels</vt:lpstr>
      </vt:variant>
      <vt:variant>
        <vt:i4>6</vt:i4>
      </vt:variant>
    </vt:vector>
  </HeadingPairs>
  <TitlesOfParts>
    <vt:vector size="11" baseType="lpstr">
      <vt:lpstr>Arial</vt:lpstr>
      <vt:lpstr>Calibri</vt:lpstr>
      <vt:lpstr>Calibri Light</vt:lpstr>
      <vt:lpstr>Kantoorthema</vt:lpstr>
      <vt:lpstr>Adobe Acrobat Document</vt:lpstr>
      <vt:lpstr>ZIL</vt:lpstr>
      <vt:lpstr>Lesdoelen</vt:lpstr>
      <vt:lpstr>Vooraf…</vt:lpstr>
      <vt:lpstr>Theorie</vt:lpstr>
      <vt:lpstr>Vragen</vt:lpstr>
      <vt:lpstr>Afsluiting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ZIL</dc:title>
  <dc:creator>Kok, J.K. de (KOK)</dc:creator>
  <cp:lastModifiedBy>Kok, J.K. de (KOK)</cp:lastModifiedBy>
  <cp:revision>1</cp:revision>
  <dcterms:created xsi:type="dcterms:W3CDTF">2017-06-06T13:55:36Z</dcterms:created>
  <dcterms:modified xsi:type="dcterms:W3CDTF">2017-06-06T14:05:18Z</dcterms:modified>
</cp:coreProperties>
</file>