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59" r:id="rId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14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E90989-BABB-47B7-98A9-F914DC362969}"/>
              </a:ext>
            </a:extLst>
          </p:cNvPr>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a:extLst>
              <a:ext uri="{FF2B5EF4-FFF2-40B4-BE49-F238E27FC236}">
                <a16:creationId xmlns:a16="http://schemas.microsoft.com/office/drawing/2014/main" id="{1FDCA879-454D-44A4-B854-866AC47929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a:extLst>
              <a:ext uri="{FF2B5EF4-FFF2-40B4-BE49-F238E27FC236}">
                <a16:creationId xmlns:a16="http://schemas.microsoft.com/office/drawing/2014/main" id="{5FE2CED8-002B-498C-A425-FB45B3909493}"/>
              </a:ext>
            </a:extLst>
          </p:cNvPr>
          <p:cNvSpPr>
            <a:spLocks noGrp="1"/>
          </p:cNvSpPr>
          <p:nvPr>
            <p:ph type="dt" sz="half" idx="10"/>
          </p:nvPr>
        </p:nvSpPr>
        <p:spPr/>
        <p:txBody>
          <a:bodyPr/>
          <a:lstStyle/>
          <a:p>
            <a:fld id="{F0F94A61-B60B-40AE-A6E5-1C64969F1848}" type="datetimeFigureOut">
              <a:rPr lang="nl-NL" smtClean="0"/>
              <a:t>6-6-2017</a:t>
            </a:fld>
            <a:endParaRPr lang="nl-NL"/>
          </a:p>
        </p:txBody>
      </p:sp>
      <p:sp>
        <p:nvSpPr>
          <p:cNvPr id="5" name="Tijdelijke aanduiding voor voettekst 4">
            <a:extLst>
              <a:ext uri="{FF2B5EF4-FFF2-40B4-BE49-F238E27FC236}">
                <a16:creationId xmlns:a16="http://schemas.microsoft.com/office/drawing/2014/main" id="{874058E3-D948-4780-83E8-EEBA15B9B56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5EEE059-31E4-4DEA-8EBE-87B69F35E94B}"/>
              </a:ext>
            </a:extLst>
          </p:cNvPr>
          <p:cNvSpPr>
            <a:spLocks noGrp="1"/>
          </p:cNvSpPr>
          <p:nvPr>
            <p:ph type="sldNum" sz="quarter" idx="12"/>
          </p:nvPr>
        </p:nvSpPr>
        <p:spPr/>
        <p:txBody>
          <a:bodyPr/>
          <a:lstStyle/>
          <a:p>
            <a:fld id="{E6D68BEB-1E60-492E-9DB0-05838FB48739}" type="slidenum">
              <a:rPr lang="nl-NL" smtClean="0"/>
              <a:t>‹nr.›</a:t>
            </a:fld>
            <a:endParaRPr lang="nl-NL"/>
          </a:p>
        </p:txBody>
      </p:sp>
    </p:spTree>
    <p:extLst>
      <p:ext uri="{BB962C8B-B14F-4D97-AF65-F5344CB8AC3E}">
        <p14:creationId xmlns:p14="http://schemas.microsoft.com/office/powerpoint/2010/main" val="1450625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47B2EB-F89D-4CCF-A215-C44191B6BF86}"/>
              </a:ext>
            </a:extLst>
          </p:cNvPr>
          <p:cNvSpPr>
            <a:spLocks noGrp="1"/>
          </p:cNvSpPr>
          <p:nvPr>
            <p:ph type="title"/>
          </p:nvPr>
        </p:nvSpPr>
        <p:spPr/>
        <p:txBody>
          <a:bodyPr/>
          <a:lstStyle/>
          <a:p>
            <a:r>
              <a:rPr lang="nl-NL"/>
              <a:t>Klik om de stijl te bewerken</a:t>
            </a:r>
          </a:p>
        </p:txBody>
      </p:sp>
      <p:sp>
        <p:nvSpPr>
          <p:cNvPr id="3" name="Tijdelijke aanduiding voor verticale tekst 2">
            <a:extLst>
              <a:ext uri="{FF2B5EF4-FFF2-40B4-BE49-F238E27FC236}">
                <a16:creationId xmlns:a16="http://schemas.microsoft.com/office/drawing/2014/main" id="{0F71D099-8209-4A12-B98B-51BADB865057}"/>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756CD5E-2ED9-4639-BA19-CC00F11264C8}"/>
              </a:ext>
            </a:extLst>
          </p:cNvPr>
          <p:cNvSpPr>
            <a:spLocks noGrp="1"/>
          </p:cNvSpPr>
          <p:nvPr>
            <p:ph type="dt" sz="half" idx="10"/>
          </p:nvPr>
        </p:nvSpPr>
        <p:spPr/>
        <p:txBody>
          <a:bodyPr/>
          <a:lstStyle/>
          <a:p>
            <a:fld id="{F0F94A61-B60B-40AE-A6E5-1C64969F1848}" type="datetimeFigureOut">
              <a:rPr lang="nl-NL" smtClean="0"/>
              <a:t>6-6-2017</a:t>
            </a:fld>
            <a:endParaRPr lang="nl-NL"/>
          </a:p>
        </p:txBody>
      </p:sp>
      <p:sp>
        <p:nvSpPr>
          <p:cNvPr id="5" name="Tijdelijke aanduiding voor voettekst 4">
            <a:extLst>
              <a:ext uri="{FF2B5EF4-FFF2-40B4-BE49-F238E27FC236}">
                <a16:creationId xmlns:a16="http://schemas.microsoft.com/office/drawing/2014/main" id="{6604AA69-B89A-4E66-83CE-83395D6D9F9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EBFE7D8-6403-4099-B36F-9D567E872569}"/>
              </a:ext>
            </a:extLst>
          </p:cNvPr>
          <p:cNvSpPr>
            <a:spLocks noGrp="1"/>
          </p:cNvSpPr>
          <p:nvPr>
            <p:ph type="sldNum" sz="quarter" idx="12"/>
          </p:nvPr>
        </p:nvSpPr>
        <p:spPr/>
        <p:txBody>
          <a:bodyPr/>
          <a:lstStyle/>
          <a:p>
            <a:fld id="{E6D68BEB-1E60-492E-9DB0-05838FB48739}" type="slidenum">
              <a:rPr lang="nl-NL" smtClean="0"/>
              <a:t>‹nr.›</a:t>
            </a:fld>
            <a:endParaRPr lang="nl-NL"/>
          </a:p>
        </p:txBody>
      </p:sp>
    </p:spTree>
    <p:extLst>
      <p:ext uri="{BB962C8B-B14F-4D97-AF65-F5344CB8AC3E}">
        <p14:creationId xmlns:p14="http://schemas.microsoft.com/office/powerpoint/2010/main" val="93331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377CA3E-DA77-4642-9937-779818A0F678}"/>
              </a:ext>
            </a:extLst>
          </p:cNvPr>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a:extLst>
              <a:ext uri="{FF2B5EF4-FFF2-40B4-BE49-F238E27FC236}">
                <a16:creationId xmlns:a16="http://schemas.microsoft.com/office/drawing/2014/main" id="{4D44877E-FA5A-4CB9-9EC9-951FB44A817E}"/>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32E4A93-AC97-45AE-AF60-3497D584A2E3}"/>
              </a:ext>
            </a:extLst>
          </p:cNvPr>
          <p:cNvSpPr>
            <a:spLocks noGrp="1"/>
          </p:cNvSpPr>
          <p:nvPr>
            <p:ph type="dt" sz="half" idx="10"/>
          </p:nvPr>
        </p:nvSpPr>
        <p:spPr/>
        <p:txBody>
          <a:bodyPr/>
          <a:lstStyle/>
          <a:p>
            <a:fld id="{F0F94A61-B60B-40AE-A6E5-1C64969F1848}" type="datetimeFigureOut">
              <a:rPr lang="nl-NL" smtClean="0"/>
              <a:t>6-6-2017</a:t>
            </a:fld>
            <a:endParaRPr lang="nl-NL"/>
          </a:p>
        </p:txBody>
      </p:sp>
      <p:sp>
        <p:nvSpPr>
          <p:cNvPr id="5" name="Tijdelijke aanduiding voor voettekst 4">
            <a:extLst>
              <a:ext uri="{FF2B5EF4-FFF2-40B4-BE49-F238E27FC236}">
                <a16:creationId xmlns:a16="http://schemas.microsoft.com/office/drawing/2014/main" id="{A7EEBC1C-B969-46E9-B453-DAD09F8FC2E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1BB4AA7-73B2-4A28-9DE5-30B88A459939}"/>
              </a:ext>
            </a:extLst>
          </p:cNvPr>
          <p:cNvSpPr>
            <a:spLocks noGrp="1"/>
          </p:cNvSpPr>
          <p:nvPr>
            <p:ph type="sldNum" sz="quarter" idx="12"/>
          </p:nvPr>
        </p:nvSpPr>
        <p:spPr/>
        <p:txBody>
          <a:bodyPr/>
          <a:lstStyle/>
          <a:p>
            <a:fld id="{E6D68BEB-1E60-492E-9DB0-05838FB48739}" type="slidenum">
              <a:rPr lang="nl-NL" smtClean="0"/>
              <a:t>‹nr.›</a:t>
            </a:fld>
            <a:endParaRPr lang="nl-NL"/>
          </a:p>
        </p:txBody>
      </p:sp>
    </p:spTree>
    <p:extLst>
      <p:ext uri="{BB962C8B-B14F-4D97-AF65-F5344CB8AC3E}">
        <p14:creationId xmlns:p14="http://schemas.microsoft.com/office/powerpoint/2010/main" val="4155984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A8C9D0-304B-4DA0-996B-CD66185F0D46}"/>
              </a:ext>
            </a:extLst>
          </p:cNvPr>
          <p:cNvSpPr>
            <a:spLocks noGrp="1"/>
          </p:cNvSpPr>
          <p:nvPr>
            <p:ph type="title"/>
          </p:nvPr>
        </p:nvSpPr>
        <p:spPr/>
        <p:txBody>
          <a:bodyPr/>
          <a:lstStyle/>
          <a:p>
            <a:r>
              <a:rPr lang="nl-NL"/>
              <a:t>Klik om de stijl te bewerken</a:t>
            </a:r>
          </a:p>
        </p:txBody>
      </p:sp>
      <p:sp>
        <p:nvSpPr>
          <p:cNvPr id="3" name="Tijdelijke aanduiding voor inhoud 2">
            <a:extLst>
              <a:ext uri="{FF2B5EF4-FFF2-40B4-BE49-F238E27FC236}">
                <a16:creationId xmlns:a16="http://schemas.microsoft.com/office/drawing/2014/main" id="{3A5C4221-7296-47BB-ABC1-10C2302136A5}"/>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48C86AD-E4A5-408A-A4FA-A60624A2B899}"/>
              </a:ext>
            </a:extLst>
          </p:cNvPr>
          <p:cNvSpPr>
            <a:spLocks noGrp="1"/>
          </p:cNvSpPr>
          <p:nvPr>
            <p:ph type="dt" sz="half" idx="10"/>
          </p:nvPr>
        </p:nvSpPr>
        <p:spPr/>
        <p:txBody>
          <a:bodyPr/>
          <a:lstStyle/>
          <a:p>
            <a:fld id="{F0F94A61-B60B-40AE-A6E5-1C64969F1848}" type="datetimeFigureOut">
              <a:rPr lang="nl-NL" smtClean="0"/>
              <a:t>6-6-2017</a:t>
            </a:fld>
            <a:endParaRPr lang="nl-NL"/>
          </a:p>
        </p:txBody>
      </p:sp>
      <p:sp>
        <p:nvSpPr>
          <p:cNvPr id="5" name="Tijdelijke aanduiding voor voettekst 4">
            <a:extLst>
              <a:ext uri="{FF2B5EF4-FFF2-40B4-BE49-F238E27FC236}">
                <a16:creationId xmlns:a16="http://schemas.microsoft.com/office/drawing/2014/main" id="{72AAB529-6689-4A64-B4D2-931139F0D0B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03B076B-4A5B-4457-A19E-D37DE946BA81}"/>
              </a:ext>
            </a:extLst>
          </p:cNvPr>
          <p:cNvSpPr>
            <a:spLocks noGrp="1"/>
          </p:cNvSpPr>
          <p:nvPr>
            <p:ph type="sldNum" sz="quarter" idx="12"/>
          </p:nvPr>
        </p:nvSpPr>
        <p:spPr/>
        <p:txBody>
          <a:bodyPr/>
          <a:lstStyle/>
          <a:p>
            <a:fld id="{E6D68BEB-1E60-492E-9DB0-05838FB48739}" type="slidenum">
              <a:rPr lang="nl-NL" smtClean="0"/>
              <a:t>‹nr.›</a:t>
            </a:fld>
            <a:endParaRPr lang="nl-NL"/>
          </a:p>
        </p:txBody>
      </p:sp>
    </p:spTree>
    <p:extLst>
      <p:ext uri="{BB962C8B-B14F-4D97-AF65-F5344CB8AC3E}">
        <p14:creationId xmlns:p14="http://schemas.microsoft.com/office/powerpoint/2010/main" val="2959143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F205D4-C09D-4293-A366-82C0125F0EB6}"/>
              </a:ext>
            </a:extLst>
          </p:cNvPr>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a:extLst>
              <a:ext uri="{FF2B5EF4-FFF2-40B4-BE49-F238E27FC236}">
                <a16:creationId xmlns:a16="http://schemas.microsoft.com/office/drawing/2014/main" id="{30A51E26-168E-4EBB-BB72-66FA6502B9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33CA51F7-5A5B-420F-BD24-00FD31348972}"/>
              </a:ext>
            </a:extLst>
          </p:cNvPr>
          <p:cNvSpPr>
            <a:spLocks noGrp="1"/>
          </p:cNvSpPr>
          <p:nvPr>
            <p:ph type="dt" sz="half" idx="10"/>
          </p:nvPr>
        </p:nvSpPr>
        <p:spPr/>
        <p:txBody>
          <a:bodyPr/>
          <a:lstStyle/>
          <a:p>
            <a:fld id="{F0F94A61-B60B-40AE-A6E5-1C64969F1848}" type="datetimeFigureOut">
              <a:rPr lang="nl-NL" smtClean="0"/>
              <a:t>6-6-2017</a:t>
            </a:fld>
            <a:endParaRPr lang="nl-NL"/>
          </a:p>
        </p:txBody>
      </p:sp>
      <p:sp>
        <p:nvSpPr>
          <p:cNvPr id="5" name="Tijdelijke aanduiding voor voettekst 4">
            <a:extLst>
              <a:ext uri="{FF2B5EF4-FFF2-40B4-BE49-F238E27FC236}">
                <a16:creationId xmlns:a16="http://schemas.microsoft.com/office/drawing/2014/main" id="{2D454FC4-E16F-4796-A4B8-CC859286196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FD4E764-8525-4D68-8D91-3FD9CD184CD8}"/>
              </a:ext>
            </a:extLst>
          </p:cNvPr>
          <p:cNvSpPr>
            <a:spLocks noGrp="1"/>
          </p:cNvSpPr>
          <p:nvPr>
            <p:ph type="sldNum" sz="quarter" idx="12"/>
          </p:nvPr>
        </p:nvSpPr>
        <p:spPr/>
        <p:txBody>
          <a:bodyPr/>
          <a:lstStyle/>
          <a:p>
            <a:fld id="{E6D68BEB-1E60-492E-9DB0-05838FB48739}" type="slidenum">
              <a:rPr lang="nl-NL" smtClean="0"/>
              <a:t>‹nr.›</a:t>
            </a:fld>
            <a:endParaRPr lang="nl-NL"/>
          </a:p>
        </p:txBody>
      </p:sp>
    </p:spTree>
    <p:extLst>
      <p:ext uri="{BB962C8B-B14F-4D97-AF65-F5344CB8AC3E}">
        <p14:creationId xmlns:p14="http://schemas.microsoft.com/office/powerpoint/2010/main" val="322209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C5FFE0-A0CC-493F-BF3E-768C57E9FF6A}"/>
              </a:ext>
            </a:extLst>
          </p:cNvPr>
          <p:cNvSpPr>
            <a:spLocks noGrp="1"/>
          </p:cNvSpPr>
          <p:nvPr>
            <p:ph type="title"/>
          </p:nvPr>
        </p:nvSpPr>
        <p:spPr/>
        <p:txBody>
          <a:bodyPr/>
          <a:lstStyle/>
          <a:p>
            <a:r>
              <a:rPr lang="nl-NL"/>
              <a:t>Klik om de stijl te bewerken</a:t>
            </a:r>
          </a:p>
        </p:txBody>
      </p:sp>
      <p:sp>
        <p:nvSpPr>
          <p:cNvPr id="3" name="Tijdelijke aanduiding voor inhoud 2">
            <a:extLst>
              <a:ext uri="{FF2B5EF4-FFF2-40B4-BE49-F238E27FC236}">
                <a16:creationId xmlns:a16="http://schemas.microsoft.com/office/drawing/2014/main" id="{AE9BCF2E-7773-4BE9-A56C-8412AA2EE953}"/>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0D146924-1928-4A79-9DBA-87EB63D092E7}"/>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D0B1F66-6A6F-49EB-B125-144B5C0BB65D}"/>
              </a:ext>
            </a:extLst>
          </p:cNvPr>
          <p:cNvSpPr>
            <a:spLocks noGrp="1"/>
          </p:cNvSpPr>
          <p:nvPr>
            <p:ph type="dt" sz="half" idx="10"/>
          </p:nvPr>
        </p:nvSpPr>
        <p:spPr/>
        <p:txBody>
          <a:bodyPr/>
          <a:lstStyle/>
          <a:p>
            <a:fld id="{F0F94A61-B60B-40AE-A6E5-1C64969F1848}" type="datetimeFigureOut">
              <a:rPr lang="nl-NL" smtClean="0"/>
              <a:t>6-6-2017</a:t>
            </a:fld>
            <a:endParaRPr lang="nl-NL"/>
          </a:p>
        </p:txBody>
      </p:sp>
      <p:sp>
        <p:nvSpPr>
          <p:cNvPr id="6" name="Tijdelijke aanduiding voor voettekst 5">
            <a:extLst>
              <a:ext uri="{FF2B5EF4-FFF2-40B4-BE49-F238E27FC236}">
                <a16:creationId xmlns:a16="http://schemas.microsoft.com/office/drawing/2014/main" id="{DA820A30-75EF-4502-85EE-692C122A274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BE3726E-DA8B-4F82-9242-6D5DB5A76749}"/>
              </a:ext>
            </a:extLst>
          </p:cNvPr>
          <p:cNvSpPr>
            <a:spLocks noGrp="1"/>
          </p:cNvSpPr>
          <p:nvPr>
            <p:ph type="sldNum" sz="quarter" idx="12"/>
          </p:nvPr>
        </p:nvSpPr>
        <p:spPr/>
        <p:txBody>
          <a:bodyPr/>
          <a:lstStyle/>
          <a:p>
            <a:fld id="{E6D68BEB-1E60-492E-9DB0-05838FB48739}" type="slidenum">
              <a:rPr lang="nl-NL" smtClean="0"/>
              <a:t>‹nr.›</a:t>
            </a:fld>
            <a:endParaRPr lang="nl-NL"/>
          </a:p>
        </p:txBody>
      </p:sp>
    </p:spTree>
    <p:extLst>
      <p:ext uri="{BB962C8B-B14F-4D97-AF65-F5344CB8AC3E}">
        <p14:creationId xmlns:p14="http://schemas.microsoft.com/office/powerpoint/2010/main" val="305439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280A06-AE39-4472-BDC0-8C4DA60D00CE}"/>
              </a:ext>
            </a:extLst>
          </p:cNvPr>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a:extLst>
              <a:ext uri="{FF2B5EF4-FFF2-40B4-BE49-F238E27FC236}">
                <a16:creationId xmlns:a16="http://schemas.microsoft.com/office/drawing/2014/main" id="{1D58A852-0408-4751-B940-7F0AE976AF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1929D8A7-7B3D-40B3-A8BC-3B013305D121}"/>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51656DB1-B081-40D4-B7A0-BC1168A88B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262F116A-4F16-4606-8A45-DDD92F324C55}"/>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1B899205-D411-482C-BE40-659765950AF8}"/>
              </a:ext>
            </a:extLst>
          </p:cNvPr>
          <p:cNvSpPr>
            <a:spLocks noGrp="1"/>
          </p:cNvSpPr>
          <p:nvPr>
            <p:ph type="dt" sz="half" idx="10"/>
          </p:nvPr>
        </p:nvSpPr>
        <p:spPr/>
        <p:txBody>
          <a:bodyPr/>
          <a:lstStyle/>
          <a:p>
            <a:fld id="{F0F94A61-B60B-40AE-A6E5-1C64969F1848}" type="datetimeFigureOut">
              <a:rPr lang="nl-NL" smtClean="0"/>
              <a:t>6-6-2017</a:t>
            </a:fld>
            <a:endParaRPr lang="nl-NL"/>
          </a:p>
        </p:txBody>
      </p:sp>
      <p:sp>
        <p:nvSpPr>
          <p:cNvPr id="8" name="Tijdelijke aanduiding voor voettekst 7">
            <a:extLst>
              <a:ext uri="{FF2B5EF4-FFF2-40B4-BE49-F238E27FC236}">
                <a16:creationId xmlns:a16="http://schemas.microsoft.com/office/drawing/2014/main" id="{8F162D9C-BEE8-49E3-B411-E5955BEE8373}"/>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3CDBD6A7-0C0C-41AC-8A44-926C323F62A9}"/>
              </a:ext>
            </a:extLst>
          </p:cNvPr>
          <p:cNvSpPr>
            <a:spLocks noGrp="1"/>
          </p:cNvSpPr>
          <p:nvPr>
            <p:ph type="sldNum" sz="quarter" idx="12"/>
          </p:nvPr>
        </p:nvSpPr>
        <p:spPr/>
        <p:txBody>
          <a:bodyPr/>
          <a:lstStyle/>
          <a:p>
            <a:fld id="{E6D68BEB-1E60-492E-9DB0-05838FB48739}" type="slidenum">
              <a:rPr lang="nl-NL" smtClean="0"/>
              <a:t>‹nr.›</a:t>
            </a:fld>
            <a:endParaRPr lang="nl-NL"/>
          </a:p>
        </p:txBody>
      </p:sp>
    </p:spTree>
    <p:extLst>
      <p:ext uri="{BB962C8B-B14F-4D97-AF65-F5344CB8AC3E}">
        <p14:creationId xmlns:p14="http://schemas.microsoft.com/office/powerpoint/2010/main" val="3585529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74F947-067F-4986-9D82-4B4DA016C93F}"/>
              </a:ext>
            </a:extLst>
          </p:cNvPr>
          <p:cNvSpPr>
            <a:spLocks noGrp="1"/>
          </p:cNvSpPr>
          <p:nvPr>
            <p:ph type="title"/>
          </p:nvPr>
        </p:nvSpPr>
        <p:spPr/>
        <p:txBody>
          <a:bodyPr/>
          <a:lstStyle/>
          <a:p>
            <a:r>
              <a:rPr lang="nl-NL"/>
              <a:t>Klik om de stijl te bewerken</a:t>
            </a:r>
          </a:p>
        </p:txBody>
      </p:sp>
      <p:sp>
        <p:nvSpPr>
          <p:cNvPr id="3" name="Tijdelijke aanduiding voor datum 2">
            <a:extLst>
              <a:ext uri="{FF2B5EF4-FFF2-40B4-BE49-F238E27FC236}">
                <a16:creationId xmlns:a16="http://schemas.microsoft.com/office/drawing/2014/main" id="{646FEC98-01E2-4D17-835D-4DDAABA2A7F7}"/>
              </a:ext>
            </a:extLst>
          </p:cNvPr>
          <p:cNvSpPr>
            <a:spLocks noGrp="1"/>
          </p:cNvSpPr>
          <p:nvPr>
            <p:ph type="dt" sz="half" idx="10"/>
          </p:nvPr>
        </p:nvSpPr>
        <p:spPr/>
        <p:txBody>
          <a:bodyPr/>
          <a:lstStyle/>
          <a:p>
            <a:fld id="{F0F94A61-B60B-40AE-A6E5-1C64969F1848}" type="datetimeFigureOut">
              <a:rPr lang="nl-NL" smtClean="0"/>
              <a:t>6-6-2017</a:t>
            </a:fld>
            <a:endParaRPr lang="nl-NL"/>
          </a:p>
        </p:txBody>
      </p:sp>
      <p:sp>
        <p:nvSpPr>
          <p:cNvPr id="4" name="Tijdelijke aanduiding voor voettekst 3">
            <a:extLst>
              <a:ext uri="{FF2B5EF4-FFF2-40B4-BE49-F238E27FC236}">
                <a16:creationId xmlns:a16="http://schemas.microsoft.com/office/drawing/2014/main" id="{CDEED54C-9D15-464F-B4BF-1F99B5251C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296E768E-16BA-4ACE-8DC0-A22262B1E037}"/>
              </a:ext>
            </a:extLst>
          </p:cNvPr>
          <p:cNvSpPr>
            <a:spLocks noGrp="1"/>
          </p:cNvSpPr>
          <p:nvPr>
            <p:ph type="sldNum" sz="quarter" idx="12"/>
          </p:nvPr>
        </p:nvSpPr>
        <p:spPr/>
        <p:txBody>
          <a:bodyPr/>
          <a:lstStyle/>
          <a:p>
            <a:fld id="{E6D68BEB-1E60-492E-9DB0-05838FB48739}" type="slidenum">
              <a:rPr lang="nl-NL" smtClean="0"/>
              <a:t>‹nr.›</a:t>
            </a:fld>
            <a:endParaRPr lang="nl-NL"/>
          </a:p>
        </p:txBody>
      </p:sp>
    </p:spTree>
    <p:extLst>
      <p:ext uri="{BB962C8B-B14F-4D97-AF65-F5344CB8AC3E}">
        <p14:creationId xmlns:p14="http://schemas.microsoft.com/office/powerpoint/2010/main" val="1370495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AA6768B-9A39-4086-9068-CBEB0CAA7FE9}"/>
              </a:ext>
            </a:extLst>
          </p:cNvPr>
          <p:cNvSpPr>
            <a:spLocks noGrp="1"/>
          </p:cNvSpPr>
          <p:nvPr>
            <p:ph type="dt" sz="half" idx="10"/>
          </p:nvPr>
        </p:nvSpPr>
        <p:spPr/>
        <p:txBody>
          <a:bodyPr/>
          <a:lstStyle/>
          <a:p>
            <a:fld id="{F0F94A61-B60B-40AE-A6E5-1C64969F1848}" type="datetimeFigureOut">
              <a:rPr lang="nl-NL" smtClean="0"/>
              <a:t>6-6-2017</a:t>
            </a:fld>
            <a:endParaRPr lang="nl-NL"/>
          </a:p>
        </p:txBody>
      </p:sp>
      <p:sp>
        <p:nvSpPr>
          <p:cNvPr id="3" name="Tijdelijke aanduiding voor voettekst 2">
            <a:extLst>
              <a:ext uri="{FF2B5EF4-FFF2-40B4-BE49-F238E27FC236}">
                <a16:creationId xmlns:a16="http://schemas.microsoft.com/office/drawing/2014/main" id="{1BD2EFAD-3B55-4032-81BD-7555452B8F21}"/>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99A3F3E2-1DCE-4916-ABA2-7114590B4C10}"/>
              </a:ext>
            </a:extLst>
          </p:cNvPr>
          <p:cNvSpPr>
            <a:spLocks noGrp="1"/>
          </p:cNvSpPr>
          <p:nvPr>
            <p:ph type="sldNum" sz="quarter" idx="12"/>
          </p:nvPr>
        </p:nvSpPr>
        <p:spPr/>
        <p:txBody>
          <a:bodyPr/>
          <a:lstStyle/>
          <a:p>
            <a:fld id="{E6D68BEB-1E60-492E-9DB0-05838FB48739}" type="slidenum">
              <a:rPr lang="nl-NL" smtClean="0"/>
              <a:t>‹nr.›</a:t>
            </a:fld>
            <a:endParaRPr lang="nl-NL"/>
          </a:p>
        </p:txBody>
      </p:sp>
    </p:spTree>
    <p:extLst>
      <p:ext uri="{BB962C8B-B14F-4D97-AF65-F5344CB8AC3E}">
        <p14:creationId xmlns:p14="http://schemas.microsoft.com/office/powerpoint/2010/main" val="3184804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37050C-CD72-4914-B35F-AF7BB8C6F606}"/>
              </a:ext>
            </a:extLst>
          </p:cNvPr>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a:extLst>
              <a:ext uri="{FF2B5EF4-FFF2-40B4-BE49-F238E27FC236}">
                <a16:creationId xmlns:a16="http://schemas.microsoft.com/office/drawing/2014/main" id="{E64ED15D-FC4B-4F8A-8BA9-7F319660A9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C18CEFFC-D293-4148-8B07-F27FCB46B1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366BCEB1-3FD3-4C9A-9F9D-8F5222BF8324}"/>
              </a:ext>
            </a:extLst>
          </p:cNvPr>
          <p:cNvSpPr>
            <a:spLocks noGrp="1"/>
          </p:cNvSpPr>
          <p:nvPr>
            <p:ph type="dt" sz="half" idx="10"/>
          </p:nvPr>
        </p:nvSpPr>
        <p:spPr/>
        <p:txBody>
          <a:bodyPr/>
          <a:lstStyle/>
          <a:p>
            <a:fld id="{F0F94A61-B60B-40AE-A6E5-1C64969F1848}" type="datetimeFigureOut">
              <a:rPr lang="nl-NL" smtClean="0"/>
              <a:t>6-6-2017</a:t>
            </a:fld>
            <a:endParaRPr lang="nl-NL"/>
          </a:p>
        </p:txBody>
      </p:sp>
      <p:sp>
        <p:nvSpPr>
          <p:cNvPr id="6" name="Tijdelijke aanduiding voor voettekst 5">
            <a:extLst>
              <a:ext uri="{FF2B5EF4-FFF2-40B4-BE49-F238E27FC236}">
                <a16:creationId xmlns:a16="http://schemas.microsoft.com/office/drawing/2014/main" id="{70B84DBC-B2A4-4CC4-B19D-9A4827B7D15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47E8ECD-C3B9-4ADC-AC7C-6755E134D98E}"/>
              </a:ext>
            </a:extLst>
          </p:cNvPr>
          <p:cNvSpPr>
            <a:spLocks noGrp="1"/>
          </p:cNvSpPr>
          <p:nvPr>
            <p:ph type="sldNum" sz="quarter" idx="12"/>
          </p:nvPr>
        </p:nvSpPr>
        <p:spPr/>
        <p:txBody>
          <a:bodyPr/>
          <a:lstStyle/>
          <a:p>
            <a:fld id="{E6D68BEB-1E60-492E-9DB0-05838FB48739}" type="slidenum">
              <a:rPr lang="nl-NL" smtClean="0"/>
              <a:t>‹nr.›</a:t>
            </a:fld>
            <a:endParaRPr lang="nl-NL"/>
          </a:p>
        </p:txBody>
      </p:sp>
    </p:spTree>
    <p:extLst>
      <p:ext uri="{BB962C8B-B14F-4D97-AF65-F5344CB8AC3E}">
        <p14:creationId xmlns:p14="http://schemas.microsoft.com/office/powerpoint/2010/main" val="1846400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DB57A4-3A0D-4EFE-A026-894F0AD645D5}"/>
              </a:ext>
            </a:extLst>
          </p:cNvPr>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a:extLst>
              <a:ext uri="{FF2B5EF4-FFF2-40B4-BE49-F238E27FC236}">
                <a16:creationId xmlns:a16="http://schemas.microsoft.com/office/drawing/2014/main" id="{9647710E-35E1-4FDF-8D3D-D451BB9C09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9138447C-A61C-466E-A566-19B3DDAEAC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F589F511-588A-49E1-9343-A6E16C973FBF}"/>
              </a:ext>
            </a:extLst>
          </p:cNvPr>
          <p:cNvSpPr>
            <a:spLocks noGrp="1"/>
          </p:cNvSpPr>
          <p:nvPr>
            <p:ph type="dt" sz="half" idx="10"/>
          </p:nvPr>
        </p:nvSpPr>
        <p:spPr/>
        <p:txBody>
          <a:bodyPr/>
          <a:lstStyle/>
          <a:p>
            <a:fld id="{F0F94A61-B60B-40AE-A6E5-1C64969F1848}" type="datetimeFigureOut">
              <a:rPr lang="nl-NL" smtClean="0"/>
              <a:t>6-6-2017</a:t>
            </a:fld>
            <a:endParaRPr lang="nl-NL"/>
          </a:p>
        </p:txBody>
      </p:sp>
      <p:sp>
        <p:nvSpPr>
          <p:cNvPr id="6" name="Tijdelijke aanduiding voor voettekst 5">
            <a:extLst>
              <a:ext uri="{FF2B5EF4-FFF2-40B4-BE49-F238E27FC236}">
                <a16:creationId xmlns:a16="http://schemas.microsoft.com/office/drawing/2014/main" id="{AABE7FFE-B448-4C19-8C24-79E7A9D0E87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4F47C9A-27AB-4DE5-A2EA-3FD925BBB381}"/>
              </a:ext>
            </a:extLst>
          </p:cNvPr>
          <p:cNvSpPr>
            <a:spLocks noGrp="1"/>
          </p:cNvSpPr>
          <p:nvPr>
            <p:ph type="sldNum" sz="quarter" idx="12"/>
          </p:nvPr>
        </p:nvSpPr>
        <p:spPr/>
        <p:txBody>
          <a:bodyPr/>
          <a:lstStyle/>
          <a:p>
            <a:fld id="{E6D68BEB-1E60-492E-9DB0-05838FB48739}" type="slidenum">
              <a:rPr lang="nl-NL" smtClean="0"/>
              <a:t>‹nr.›</a:t>
            </a:fld>
            <a:endParaRPr lang="nl-NL"/>
          </a:p>
        </p:txBody>
      </p:sp>
    </p:spTree>
    <p:extLst>
      <p:ext uri="{BB962C8B-B14F-4D97-AF65-F5344CB8AC3E}">
        <p14:creationId xmlns:p14="http://schemas.microsoft.com/office/powerpoint/2010/main" val="3639642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D323DCC-29AA-49CE-B98E-886A8839B4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a:extLst>
              <a:ext uri="{FF2B5EF4-FFF2-40B4-BE49-F238E27FC236}">
                <a16:creationId xmlns:a16="http://schemas.microsoft.com/office/drawing/2014/main" id="{3E1E2678-9C25-4D2C-A0B4-4C6BB0A766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1ED6948-1020-43DB-9387-11DC440AAC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F94A61-B60B-40AE-A6E5-1C64969F1848}" type="datetimeFigureOut">
              <a:rPr lang="nl-NL" smtClean="0"/>
              <a:t>6-6-2017</a:t>
            </a:fld>
            <a:endParaRPr lang="nl-NL"/>
          </a:p>
        </p:txBody>
      </p:sp>
      <p:sp>
        <p:nvSpPr>
          <p:cNvPr id="5" name="Tijdelijke aanduiding voor voettekst 4">
            <a:extLst>
              <a:ext uri="{FF2B5EF4-FFF2-40B4-BE49-F238E27FC236}">
                <a16:creationId xmlns:a16="http://schemas.microsoft.com/office/drawing/2014/main" id="{396EBC5B-FB99-435C-BA02-DDD67876C8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87EDE0A4-91E4-47BA-88F4-736D2F5BE0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D68BEB-1E60-492E-9DB0-05838FB48739}" type="slidenum">
              <a:rPr lang="nl-NL" smtClean="0"/>
              <a:t>‹nr.›</a:t>
            </a:fld>
            <a:endParaRPr lang="nl-NL"/>
          </a:p>
        </p:txBody>
      </p:sp>
    </p:spTree>
    <p:extLst>
      <p:ext uri="{BB962C8B-B14F-4D97-AF65-F5344CB8AC3E}">
        <p14:creationId xmlns:p14="http://schemas.microsoft.com/office/powerpoint/2010/main" val="3565120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sresultaat voor top duim omhoog">
            <a:extLst>
              <a:ext uri="{FF2B5EF4-FFF2-40B4-BE49-F238E27FC236}">
                <a16:creationId xmlns:a16="http://schemas.microsoft.com/office/drawing/2014/main" id="{6E40D0AD-6CD1-4F8C-9BE2-BC00C954E15E}"/>
              </a:ext>
            </a:extLst>
          </p:cNvPr>
          <p:cNvPicPr/>
          <p:nvPr/>
        </p:nvPicPr>
        <p:blipFill rotWithShape="1">
          <a:blip r:embed="rId2" cstate="print">
            <a:alphaModFix amt="50000"/>
            <a:extLst>
              <a:ext uri="{28A0092B-C50C-407E-A947-70E740481C1C}">
                <a14:useLocalDpi xmlns:a14="http://schemas.microsoft.com/office/drawing/2010/main" val="0"/>
              </a:ext>
            </a:extLst>
          </a:blip>
          <a:srcRect t="15386" b="345"/>
          <a:stretch/>
        </p:blipFill>
        <p:spPr bwMode="auto">
          <a:xfrm>
            <a:off x="20" y="10"/>
            <a:ext cx="12191980" cy="6857989"/>
          </a:xfrm>
          <a:prstGeom prst="rect">
            <a:avLst/>
          </a:prstGeom>
          <a:noFill/>
        </p:spPr>
      </p:pic>
      <p:sp>
        <p:nvSpPr>
          <p:cNvPr id="2" name="Titel 1">
            <a:extLst>
              <a:ext uri="{FF2B5EF4-FFF2-40B4-BE49-F238E27FC236}">
                <a16:creationId xmlns:a16="http://schemas.microsoft.com/office/drawing/2014/main" id="{14942D69-134C-44C9-84C2-6F8A44C73AD7}"/>
              </a:ext>
            </a:extLst>
          </p:cNvPr>
          <p:cNvSpPr>
            <a:spLocks noGrp="1"/>
          </p:cNvSpPr>
          <p:nvPr>
            <p:ph type="ctrTitle"/>
          </p:nvPr>
        </p:nvSpPr>
        <p:spPr>
          <a:xfrm>
            <a:off x="1524000" y="1122362"/>
            <a:ext cx="9144000" cy="2900518"/>
          </a:xfrm>
        </p:spPr>
        <p:txBody>
          <a:bodyPr>
            <a:normAutofit/>
          </a:bodyPr>
          <a:lstStyle/>
          <a:p>
            <a:r>
              <a:rPr lang="nl-NL">
                <a:solidFill>
                  <a:srgbClr val="FFFFFF"/>
                </a:solidFill>
              </a:rPr>
              <a:t>ZIL</a:t>
            </a:r>
          </a:p>
        </p:txBody>
      </p:sp>
      <p:sp>
        <p:nvSpPr>
          <p:cNvPr id="3" name="Ondertitel 2">
            <a:extLst>
              <a:ext uri="{FF2B5EF4-FFF2-40B4-BE49-F238E27FC236}">
                <a16:creationId xmlns:a16="http://schemas.microsoft.com/office/drawing/2014/main" id="{B7CE7AC5-3816-49BE-B471-191F992C2E52}"/>
              </a:ext>
            </a:extLst>
          </p:cNvPr>
          <p:cNvSpPr>
            <a:spLocks noGrp="1"/>
          </p:cNvSpPr>
          <p:nvPr>
            <p:ph type="subTitle" idx="1"/>
          </p:nvPr>
        </p:nvSpPr>
        <p:spPr>
          <a:xfrm>
            <a:off x="1524000" y="4159404"/>
            <a:ext cx="9144000" cy="1098395"/>
          </a:xfrm>
        </p:spPr>
        <p:txBody>
          <a:bodyPr>
            <a:normAutofit/>
          </a:bodyPr>
          <a:lstStyle/>
          <a:p>
            <a:r>
              <a:rPr lang="nl-NL">
                <a:solidFill>
                  <a:srgbClr val="FFFFFF"/>
                </a:solidFill>
              </a:rPr>
              <a:t>Les 9 – Motiveren &amp; Creativiteit inzetten</a:t>
            </a:r>
          </a:p>
        </p:txBody>
      </p:sp>
    </p:spTree>
    <p:extLst>
      <p:ext uri="{BB962C8B-B14F-4D97-AF65-F5344CB8AC3E}">
        <p14:creationId xmlns:p14="http://schemas.microsoft.com/office/powerpoint/2010/main" val="356292750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35C378F4-1D1C-41F9-AFCB-3D7C9C1CB93E}"/>
              </a:ext>
            </a:extLst>
          </p:cNvPr>
          <p:cNvSpPr>
            <a:spLocks noGrp="1"/>
          </p:cNvSpPr>
          <p:nvPr>
            <p:ph type="title"/>
          </p:nvPr>
        </p:nvSpPr>
        <p:spPr>
          <a:xfrm>
            <a:off x="640079" y="2053641"/>
            <a:ext cx="3669161" cy="2760098"/>
          </a:xfrm>
        </p:spPr>
        <p:txBody>
          <a:bodyPr>
            <a:normAutofit/>
          </a:bodyPr>
          <a:lstStyle/>
          <a:p>
            <a:r>
              <a:rPr lang="nl-NL">
                <a:solidFill>
                  <a:srgbClr val="FFFFFF"/>
                </a:solidFill>
              </a:rPr>
              <a:t>Lesdoelen</a:t>
            </a:r>
          </a:p>
        </p:txBody>
      </p:sp>
      <p:sp>
        <p:nvSpPr>
          <p:cNvPr id="3" name="Tijdelijke aanduiding voor inhoud 2">
            <a:extLst>
              <a:ext uri="{FF2B5EF4-FFF2-40B4-BE49-F238E27FC236}">
                <a16:creationId xmlns:a16="http://schemas.microsoft.com/office/drawing/2014/main" id="{ABB38507-87B0-493C-937B-B191D21B9471}"/>
              </a:ext>
            </a:extLst>
          </p:cNvPr>
          <p:cNvSpPr>
            <a:spLocks noGrp="1"/>
          </p:cNvSpPr>
          <p:nvPr>
            <p:ph idx="1"/>
          </p:nvPr>
        </p:nvSpPr>
        <p:spPr>
          <a:xfrm>
            <a:off x="6090574" y="801866"/>
            <a:ext cx="5306084" cy="5230634"/>
          </a:xfrm>
        </p:spPr>
        <p:txBody>
          <a:bodyPr anchor="ctr">
            <a:normAutofit/>
          </a:bodyPr>
          <a:lstStyle/>
          <a:p>
            <a:r>
              <a:rPr lang="nl-NL" sz="2400">
                <a:solidFill>
                  <a:srgbClr val="000000"/>
                </a:solidFill>
              </a:rPr>
              <a:t>Aan het einde van de les heb je een clipp-hanger gemaakt over het inzetten van creativiteit bij de doelgroep waar je stage hebt gelopen</a:t>
            </a:r>
          </a:p>
          <a:p>
            <a:r>
              <a:rPr lang="nl-NL" sz="2400">
                <a:solidFill>
                  <a:srgbClr val="000000"/>
                </a:solidFill>
              </a:rPr>
              <a:t>Aan het einde van de les heb je vier vragen beantwoord over het motiveren van mensen</a:t>
            </a:r>
          </a:p>
          <a:p>
            <a:endParaRPr lang="nl-NL" sz="2400">
              <a:solidFill>
                <a:srgbClr val="000000"/>
              </a:solidFill>
            </a:endParaRPr>
          </a:p>
        </p:txBody>
      </p:sp>
    </p:spTree>
    <p:extLst>
      <p:ext uri="{BB962C8B-B14F-4D97-AF65-F5344CB8AC3E}">
        <p14:creationId xmlns:p14="http://schemas.microsoft.com/office/powerpoint/2010/main" val="4248888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6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Afbeeldingsresultaat voor motiveren">
            <a:extLst>
              <a:ext uri="{FF2B5EF4-FFF2-40B4-BE49-F238E27FC236}">
                <a16:creationId xmlns:a16="http://schemas.microsoft.com/office/drawing/2014/main" id="{5750DA15-8632-40A3-9B03-5A915852E906}"/>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a:stretch/>
        </p:blipFill>
        <p:spPr bwMode="auto">
          <a:xfrm>
            <a:off x="6098" y="1020079"/>
            <a:ext cx="4838041" cy="4838041"/>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75" name="Picture 74">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36A372D3-8943-4244-9CF3-EF0163F9E628}"/>
              </a:ext>
            </a:extLst>
          </p:cNvPr>
          <p:cNvSpPr>
            <a:spLocks noGrp="1"/>
          </p:cNvSpPr>
          <p:nvPr>
            <p:ph type="title"/>
          </p:nvPr>
        </p:nvSpPr>
        <p:spPr>
          <a:xfrm>
            <a:off x="6094105" y="802955"/>
            <a:ext cx="4977976" cy="1454051"/>
          </a:xfrm>
        </p:spPr>
        <p:txBody>
          <a:bodyPr>
            <a:normAutofit/>
          </a:bodyPr>
          <a:lstStyle/>
          <a:p>
            <a:r>
              <a:rPr lang="nl-NL">
                <a:solidFill>
                  <a:srgbClr val="000000"/>
                </a:solidFill>
              </a:rPr>
              <a:t>Vooraf…</a:t>
            </a:r>
          </a:p>
        </p:txBody>
      </p:sp>
      <p:sp>
        <p:nvSpPr>
          <p:cNvPr id="3" name="Tijdelijke aanduiding voor inhoud 2">
            <a:extLst>
              <a:ext uri="{FF2B5EF4-FFF2-40B4-BE49-F238E27FC236}">
                <a16:creationId xmlns:a16="http://schemas.microsoft.com/office/drawing/2014/main" id="{0765D22C-72D8-41B0-9248-A4C4EB6AA804}"/>
              </a:ext>
            </a:extLst>
          </p:cNvPr>
          <p:cNvSpPr>
            <a:spLocks noGrp="1"/>
          </p:cNvSpPr>
          <p:nvPr>
            <p:ph idx="1"/>
          </p:nvPr>
        </p:nvSpPr>
        <p:spPr>
          <a:xfrm>
            <a:off x="6090574" y="2421682"/>
            <a:ext cx="4977578" cy="3639289"/>
          </a:xfrm>
        </p:spPr>
        <p:txBody>
          <a:bodyPr anchor="ctr">
            <a:normAutofit/>
          </a:bodyPr>
          <a:lstStyle/>
          <a:p>
            <a:pPr marL="0" indent="0">
              <a:buNone/>
            </a:pPr>
            <a:r>
              <a:rPr lang="nl-NL" sz="2000" dirty="0">
                <a:solidFill>
                  <a:srgbClr val="000000"/>
                </a:solidFill>
              </a:rPr>
              <a:t>We zijn al aangekomen bij de negende les. Wat hebben jullie hard gewerkt! Inmiddels weten jullie al heel wat af van het creatief denken, het creatieve proces. Jullie hebben vast gemerkt dat de theorie nog wat afgestemd moet worden op de doelgroep waar jij bij stage hebt gelopen. </a:t>
            </a:r>
            <a:r>
              <a:rPr lang="nl-NL" sz="2000">
                <a:solidFill>
                  <a:srgbClr val="000000"/>
                </a:solidFill>
              </a:rPr>
              <a:t>Met wat creativiteit is dat vast gelukt. </a:t>
            </a:r>
          </a:p>
          <a:p>
            <a:pPr marL="0" indent="0">
              <a:buNone/>
            </a:pPr>
            <a:endParaRPr lang="nl-NL" sz="2000">
              <a:solidFill>
                <a:srgbClr val="000000"/>
              </a:solidFill>
            </a:endParaRPr>
          </a:p>
          <a:p>
            <a:pPr marL="0" indent="0">
              <a:buNone/>
            </a:pPr>
            <a:r>
              <a:rPr lang="nl-NL" sz="2000" dirty="0">
                <a:solidFill>
                  <a:srgbClr val="000000"/>
                </a:solidFill>
              </a:rPr>
              <a:t>In deze les ga je laten zien op welke manier jij daar nu mee omgaat. De opdracht die je straks tegenkomt, is dus een check.</a:t>
            </a:r>
          </a:p>
          <a:p>
            <a:endParaRPr lang="nl-NL" sz="2000" dirty="0">
              <a:solidFill>
                <a:srgbClr val="000000"/>
              </a:solidFill>
            </a:endParaRPr>
          </a:p>
        </p:txBody>
      </p:sp>
    </p:spTree>
    <p:extLst>
      <p:ext uri="{BB962C8B-B14F-4D97-AF65-F5344CB8AC3E}">
        <p14:creationId xmlns:p14="http://schemas.microsoft.com/office/powerpoint/2010/main" val="3378165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1953DB-121B-4340-88E6-C2D5BD507FA2}"/>
              </a:ext>
            </a:extLst>
          </p:cNvPr>
          <p:cNvSpPr>
            <a:spLocks noGrp="1"/>
          </p:cNvSpPr>
          <p:nvPr>
            <p:ph type="title"/>
          </p:nvPr>
        </p:nvSpPr>
        <p:spPr/>
        <p:txBody>
          <a:bodyPr/>
          <a:lstStyle/>
          <a:p>
            <a:r>
              <a:rPr lang="nl-NL" dirty="0"/>
              <a:t>Theorie</a:t>
            </a:r>
          </a:p>
        </p:txBody>
      </p:sp>
      <p:sp>
        <p:nvSpPr>
          <p:cNvPr id="3" name="Tijdelijke aanduiding voor inhoud 2">
            <a:extLst>
              <a:ext uri="{FF2B5EF4-FFF2-40B4-BE49-F238E27FC236}">
                <a16:creationId xmlns:a16="http://schemas.microsoft.com/office/drawing/2014/main" id="{7635547D-50DE-429C-9276-874203686898}"/>
              </a:ext>
            </a:extLst>
          </p:cNvPr>
          <p:cNvSpPr>
            <a:spLocks noGrp="1"/>
          </p:cNvSpPr>
          <p:nvPr>
            <p:ph idx="1"/>
          </p:nvPr>
        </p:nvSpPr>
        <p:spPr>
          <a:xfrm>
            <a:off x="5894362" y="2834958"/>
            <a:ext cx="4362157" cy="2197735"/>
          </a:xfrm>
        </p:spPr>
        <p:txBody>
          <a:bodyPr/>
          <a:lstStyle/>
          <a:p>
            <a:pPr marL="0" indent="0">
              <a:buNone/>
            </a:pPr>
            <a:r>
              <a:rPr lang="nl-NL" dirty="0"/>
              <a:t>&lt; Dubbelklik op de afbeelding hiernaast om het document met theorie te openen</a:t>
            </a:r>
          </a:p>
        </p:txBody>
      </p:sp>
      <p:graphicFrame>
        <p:nvGraphicFramePr>
          <p:cNvPr id="4" name="Object 3">
            <a:extLst>
              <a:ext uri="{FF2B5EF4-FFF2-40B4-BE49-F238E27FC236}">
                <a16:creationId xmlns:a16="http://schemas.microsoft.com/office/drawing/2014/main" id="{9CE48746-43EB-4484-BEDB-711D7441C6A1}"/>
              </a:ext>
            </a:extLst>
          </p:cNvPr>
          <p:cNvGraphicFramePr>
            <a:graphicFrameLocks noChangeAspect="1"/>
          </p:cNvGraphicFramePr>
          <p:nvPr>
            <p:extLst>
              <p:ext uri="{D42A27DB-BD31-4B8C-83A1-F6EECF244321}">
                <p14:modId xmlns:p14="http://schemas.microsoft.com/office/powerpoint/2010/main" val="4253009135"/>
              </p:ext>
            </p:extLst>
          </p:nvPr>
        </p:nvGraphicFramePr>
        <p:xfrm>
          <a:off x="1161122" y="1450072"/>
          <a:ext cx="3340540" cy="4726891"/>
        </p:xfrm>
        <a:graphic>
          <a:graphicData uri="http://schemas.openxmlformats.org/presentationml/2006/ole">
            <mc:AlternateContent xmlns:mc="http://schemas.openxmlformats.org/markup-compatibility/2006">
              <mc:Choice xmlns:v="urn:schemas-microsoft-com:vml" Requires="v">
                <p:oleObj spid="_x0000_s1026" name="Acrobat Document" r:id="rId3" imgW="5667139" imgH="8019997" progId="AcroExch.Document.DC">
                  <p:embed/>
                </p:oleObj>
              </mc:Choice>
              <mc:Fallback>
                <p:oleObj name="Acrobat Document" r:id="rId3" imgW="5667139" imgH="8019997" progId="AcroExch.Document.DC">
                  <p:embed/>
                  <p:pic>
                    <p:nvPicPr>
                      <p:cNvPr id="4" name="Object 3">
                        <a:extLst>
                          <a:ext uri="{FF2B5EF4-FFF2-40B4-BE49-F238E27FC236}">
                            <a16:creationId xmlns:a16="http://schemas.microsoft.com/office/drawing/2014/main" id="{9CE48746-43EB-4484-BEDB-711D7441C6A1}"/>
                          </a:ext>
                        </a:extLst>
                      </p:cNvPr>
                      <p:cNvPicPr/>
                      <p:nvPr/>
                    </p:nvPicPr>
                    <p:blipFill>
                      <a:blip r:embed="rId4"/>
                      <a:stretch>
                        <a:fillRect/>
                      </a:stretch>
                    </p:blipFill>
                    <p:spPr>
                      <a:xfrm>
                        <a:off x="1161122" y="1450072"/>
                        <a:ext cx="3340540" cy="4726891"/>
                      </a:xfrm>
                      <a:prstGeom prst="rect">
                        <a:avLst/>
                      </a:prstGeom>
                    </p:spPr>
                  </p:pic>
                </p:oleObj>
              </mc:Fallback>
            </mc:AlternateContent>
          </a:graphicData>
        </a:graphic>
      </p:graphicFrame>
    </p:spTree>
    <p:extLst>
      <p:ext uri="{BB962C8B-B14F-4D97-AF65-F5344CB8AC3E}">
        <p14:creationId xmlns:p14="http://schemas.microsoft.com/office/powerpoint/2010/main" val="3128483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3FB0E9-24C1-4EB7-9E9E-9C935411EC5B}"/>
              </a:ext>
            </a:extLst>
          </p:cNvPr>
          <p:cNvSpPr>
            <a:spLocks noGrp="1"/>
          </p:cNvSpPr>
          <p:nvPr>
            <p:ph type="title"/>
          </p:nvPr>
        </p:nvSpPr>
        <p:spPr/>
        <p:txBody>
          <a:bodyPr/>
          <a:lstStyle/>
          <a:p>
            <a:r>
              <a:rPr lang="nl-NL" dirty="0"/>
              <a:t>Vragen en opdracht</a:t>
            </a:r>
          </a:p>
        </p:txBody>
      </p:sp>
      <p:sp>
        <p:nvSpPr>
          <p:cNvPr id="3" name="Tijdelijke aanduiding voor inhoud 2">
            <a:extLst>
              <a:ext uri="{FF2B5EF4-FFF2-40B4-BE49-F238E27FC236}">
                <a16:creationId xmlns:a16="http://schemas.microsoft.com/office/drawing/2014/main" id="{C57C8ED3-F4E7-4087-A526-A523B76F673D}"/>
              </a:ext>
            </a:extLst>
          </p:cNvPr>
          <p:cNvSpPr>
            <a:spLocks noGrp="1"/>
          </p:cNvSpPr>
          <p:nvPr>
            <p:ph idx="1"/>
          </p:nvPr>
        </p:nvSpPr>
        <p:spPr>
          <a:xfrm>
            <a:off x="992945" y="3035447"/>
            <a:ext cx="4183966" cy="2282141"/>
          </a:xfrm>
        </p:spPr>
        <p:txBody>
          <a:bodyPr/>
          <a:lstStyle/>
          <a:p>
            <a:pPr marL="0" indent="0">
              <a:buNone/>
            </a:pPr>
            <a:r>
              <a:rPr lang="nl-NL" dirty="0"/>
              <a:t>&gt; Dubbelklik op de afbeelding hiernaast om het document te openen met de vragen/opdracht</a:t>
            </a:r>
          </a:p>
        </p:txBody>
      </p:sp>
      <p:graphicFrame>
        <p:nvGraphicFramePr>
          <p:cNvPr id="4" name="Object 3">
            <a:extLst>
              <a:ext uri="{FF2B5EF4-FFF2-40B4-BE49-F238E27FC236}">
                <a16:creationId xmlns:a16="http://schemas.microsoft.com/office/drawing/2014/main" id="{CDCCD4E8-69DB-4F2B-AB77-13D8E29D9015}"/>
              </a:ext>
            </a:extLst>
          </p:cNvPr>
          <p:cNvGraphicFramePr>
            <a:graphicFrameLocks noChangeAspect="1"/>
          </p:cNvGraphicFramePr>
          <p:nvPr>
            <p:extLst>
              <p:ext uri="{D42A27DB-BD31-4B8C-83A1-F6EECF244321}">
                <p14:modId xmlns:p14="http://schemas.microsoft.com/office/powerpoint/2010/main" val="3821478642"/>
              </p:ext>
            </p:extLst>
          </p:nvPr>
        </p:nvGraphicFramePr>
        <p:xfrm>
          <a:off x="6267915" y="1027906"/>
          <a:ext cx="3829050" cy="5418137"/>
        </p:xfrm>
        <a:graphic>
          <a:graphicData uri="http://schemas.openxmlformats.org/presentationml/2006/ole">
            <mc:AlternateContent xmlns:mc="http://schemas.openxmlformats.org/markup-compatibility/2006">
              <mc:Choice xmlns:v="urn:schemas-microsoft-com:vml" Requires="v">
                <p:oleObj spid="_x0000_s2050" name="Acrobat Document" r:id="rId3" imgW="5667139" imgH="8019997" progId="AcroExch.Document.DC">
                  <p:embed/>
                </p:oleObj>
              </mc:Choice>
              <mc:Fallback>
                <p:oleObj name="Acrobat Document" r:id="rId3" imgW="5667139" imgH="8019997" progId="AcroExch.Document.DC">
                  <p:embed/>
                  <p:pic>
                    <p:nvPicPr>
                      <p:cNvPr id="4" name="Object 3">
                        <a:extLst>
                          <a:ext uri="{FF2B5EF4-FFF2-40B4-BE49-F238E27FC236}">
                            <a16:creationId xmlns:a16="http://schemas.microsoft.com/office/drawing/2014/main" id="{CDCCD4E8-69DB-4F2B-AB77-13D8E29D9015}"/>
                          </a:ext>
                        </a:extLst>
                      </p:cNvPr>
                      <p:cNvPicPr/>
                      <p:nvPr/>
                    </p:nvPicPr>
                    <p:blipFill>
                      <a:blip r:embed="rId4"/>
                      <a:stretch>
                        <a:fillRect/>
                      </a:stretch>
                    </p:blipFill>
                    <p:spPr>
                      <a:xfrm>
                        <a:off x="6267915" y="1027906"/>
                        <a:ext cx="3829050" cy="5418137"/>
                      </a:xfrm>
                      <a:prstGeom prst="rect">
                        <a:avLst/>
                      </a:prstGeom>
                    </p:spPr>
                  </p:pic>
                </p:oleObj>
              </mc:Fallback>
            </mc:AlternateContent>
          </a:graphicData>
        </a:graphic>
      </p:graphicFrame>
    </p:spTree>
    <p:extLst>
      <p:ext uri="{BB962C8B-B14F-4D97-AF65-F5344CB8AC3E}">
        <p14:creationId xmlns:p14="http://schemas.microsoft.com/office/powerpoint/2010/main" val="3552620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el 1">
            <a:extLst>
              <a:ext uri="{FF2B5EF4-FFF2-40B4-BE49-F238E27FC236}">
                <a16:creationId xmlns:a16="http://schemas.microsoft.com/office/drawing/2014/main" id="{E02231C9-1686-481C-97DF-BC7263B472E7}"/>
              </a:ext>
            </a:extLst>
          </p:cNvPr>
          <p:cNvSpPr>
            <a:spLocks noGrp="1"/>
          </p:cNvSpPr>
          <p:nvPr>
            <p:ph type="title"/>
          </p:nvPr>
        </p:nvSpPr>
        <p:spPr>
          <a:xfrm>
            <a:off x="904877" y="2415322"/>
            <a:ext cx="3451730" cy="2399869"/>
          </a:xfrm>
        </p:spPr>
        <p:txBody>
          <a:bodyPr>
            <a:normAutofit/>
          </a:bodyPr>
          <a:lstStyle/>
          <a:p>
            <a:pPr algn="ctr"/>
            <a:r>
              <a:rPr lang="nl-NL" sz="4000" dirty="0">
                <a:solidFill>
                  <a:srgbClr val="FFFFFF"/>
                </a:solidFill>
              </a:rPr>
              <a:t>Afsluiting</a:t>
            </a:r>
          </a:p>
        </p:txBody>
      </p:sp>
      <p:sp>
        <p:nvSpPr>
          <p:cNvPr id="3" name="Tijdelijke aanduiding voor inhoud 2">
            <a:extLst>
              <a:ext uri="{FF2B5EF4-FFF2-40B4-BE49-F238E27FC236}">
                <a16:creationId xmlns:a16="http://schemas.microsoft.com/office/drawing/2014/main" id="{92316F6A-0CD4-4934-B0B9-8CD3D64168A1}"/>
              </a:ext>
            </a:extLst>
          </p:cNvPr>
          <p:cNvSpPr>
            <a:spLocks noGrp="1"/>
          </p:cNvSpPr>
          <p:nvPr>
            <p:ph idx="1"/>
          </p:nvPr>
        </p:nvSpPr>
        <p:spPr>
          <a:xfrm>
            <a:off x="5120640" y="804672"/>
            <a:ext cx="6281928" cy="5248656"/>
          </a:xfrm>
        </p:spPr>
        <p:txBody>
          <a:bodyPr anchor="ctr">
            <a:normAutofit/>
          </a:bodyPr>
          <a:lstStyle/>
          <a:p>
            <a:r>
              <a:rPr lang="nl-NL" sz="2000"/>
              <a:t>Aan het einde van de les heb je een clipp-hanger gemaakt over het inzetten van creativiteit bij de doelgroep waar je stage hebt gelopen</a:t>
            </a:r>
          </a:p>
          <a:p>
            <a:r>
              <a:rPr lang="nl-NL" sz="2000"/>
              <a:t>Aan het einde van de les heb je vier vragen beantwoord over het motiveren van mensen.</a:t>
            </a:r>
          </a:p>
          <a:p>
            <a:pPr marL="0" indent="0">
              <a:buNone/>
            </a:pPr>
            <a:endParaRPr lang="nl-NL" sz="2000"/>
          </a:p>
        </p:txBody>
      </p:sp>
    </p:spTree>
    <p:extLst>
      <p:ext uri="{BB962C8B-B14F-4D97-AF65-F5344CB8AC3E}">
        <p14:creationId xmlns:p14="http://schemas.microsoft.com/office/powerpoint/2010/main" val="1407540327"/>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215</Words>
  <Application>Microsoft Office PowerPoint</Application>
  <PresentationFormat>Breedbeeld</PresentationFormat>
  <Paragraphs>16</Paragraphs>
  <Slides>6</Slides>
  <Notes>0</Notes>
  <HiddenSlides>0</HiddenSlides>
  <MMClips>0</MMClips>
  <ScaleCrop>false</ScaleCrop>
  <HeadingPairs>
    <vt:vector size="8" baseType="variant">
      <vt:variant>
        <vt:lpstr>Gebruikte lettertypen</vt:lpstr>
      </vt:variant>
      <vt:variant>
        <vt:i4>3</vt:i4>
      </vt:variant>
      <vt:variant>
        <vt:lpstr>Thema</vt:lpstr>
      </vt:variant>
      <vt:variant>
        <vt:i4>1</vt:i4>
      </vt:variant>
      <vt:variant>
        <vt:lpstr>Ingesloten OLE-bronprogramma's</vt:lpstr>
      </vt:variant>
      <vt:variant>
        <vt:i4>1</vt:i4>
      </vt:variant>
      <vt:variant>
        <vt:lpstr>Diatitels</vt:lpstr>
      </vt:variant>
      <vt:variant>
        <vt:i4>6</vt:i4>
      </vt:variant>
    </vt:vector>
  </HeadingPairs>
  <TitlesOfParts>
    <vt:vector size="11" baseType="lpstr">
      <vt:lpstr>Arial</vt:lpstr>
      <vt:lpstr>Calibri</vt:lpstr>
      <vt:lpstr>Calibri Light</vt:lpstr>
      <vt:lpstr>Kantoorthema</vt:lpstr>
      <vt:lpstr>Adobe Acrobat Document</vt:lpstr>
      <vt:lpstr>ZIL</vt:lpstr>
      <vt:lpstr>Lesdoelen</vt:lpstr>
      <vt:lpstr>Vooraf…</vt:lpstr>
      <vt:lpstr>Theorie</vt:lpstr>
      <vt:lpstr>Vragen en opdracht</vt:lpstr>
      <vt:lpstr>Afsluiting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ZIL</dc:title>
  <dc:creator>Kok, J.K. de (KOK)</dc:creator>
  <cp:lastModifiedBy>Kok, J.K. de (KOK)</cp:lastModifiedBy>
  <cp:revision>1</cp:revision>
  <dcterms:created xsi:type="dcterms:W3CDTF">2017-06-06T14:55:08Z</dcterms:created>
  <dcterms:modified xsi:type="dcterms:W3CDTF">2017-06-06T15:01:59Z</dcterms:modified>
</cp:coreProperties>
</file>