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60" r:id="rId5"/>
    <p:sldId id="259" r:id="rId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569AE4-6F39-446E-A514-9E6C8059587F}"/>
              </a:ext>
            </a:extLst>
          </p:cNvPr>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a:extLst>
              <a:ext uri="{FF2B5EF4-FFF2-40B4-BE49-F238E27FC236}">
                <a16:creationId xmlns:a16="http://schemas.microsoft.com/office/drawing/2014/main" id="{D695C1E1-01D5-47FB-8DB4-2F7EDD93CE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a:extLst>
              <a:ext uri="{FF2B5EF4-FFF2-40B4-BE49-F238E27FC236}">
                <a16:creationId xmlns:a16="http://schemas.microsoft.com/office/drawing/2014/main" id="{343D0D34-8427-47DC-ABE1-475B9FD977A5}"/>
              </a:ext>
            </a:extLst>
          </p:cNvPr>
          <p:cNvSpPr>
            <a:spLocks noGrp="1"/>
          </p:cNvSpPr>
          <p:nvPr>
            <p:ph type="dt" sz="half" idx="10"/>
          </p:nvPr>
        </p:nvSpPr>
        <p:spPr/>
        <p:txBody>
          <a:bodyPr/>
          <a:lstStyle/>
          <a:p>
            <a:fld id="{3104E45E-7ADB-421D-BD63-7A2BBDB50BA3}" type="datetimeFigureOut">
              <a:rPr lang="nl-NL" smtClean="0"/>
              <a:t>6-6-2017</a:t>
            </a:fld>
            <a:endParaRPr lang="nl-NL"/>
          </a:p>
        </p:txBody>
      </p:sp>
      <p:sp>
        <p:nvSpPr>
          <p:cNvPr id="5" name="Tijdelijke aanduiding voor voettekst 4">
            <a:extLst>
              <a:ext uri="{FF2B5EF4-FFF2-40B4-BE49-F238E27FC236}">
                <a16:creationId xmlns:a16="http://schemas.microsoft.com/office/drawing/2014/main" id="{929A43A6-C81F-4709-BDEF-5AE8D38E541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39FC00F-4A5F-415E-9AAB-918C87A89B6D}"/>
              </a:ext>
            </a:extLst>
          </p:cNvPr>
          <p:cNvSpPr>
            <a:spLocks noGrp="1"/>
          </p:cNvSpPr>
          <p:nvPr>
            <p:ph type="sldNum" sz="quarter" idx="12"/>
          </p:nvPr>
        </p:nvSpPr>
        <p:spPr/>
        <p:txBody>
          <a:bodyPr/>
          <a:lstStyle/>
          <a:p>
            <a:fld id="{71687802-FBEC-4834-96D8-63E9265CDB7F}" type="slidenum">
              <a:rPr lang="nl-NL" smtClean="0"/>
              <a:t>‹nr.›</a:t>
            </a:fld>
            <a:endParaRPr lang="nl-NL"/>
          </a:p>
        </p:txBody>
      </p:sp>
    </p:spTree>
    <p:extLst>
      <p:ext uri="{BB962C8B-B14F-4D97-AF65-F5344CB8AC3E}">
        <p14:creationId xmlns:p14="http://schemas.microsoft.com/office/powerpoint/2010/main" val="3961032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17C7A8-F1C9-4B91-8D0C-E9CA82A3B220}"/>
              </a:ext>
            </a:extLst>
          </p:cNvPr>
          <p:cNvSpPr>
            <a:spLocks noGrp="1"/>
          </p:cNvSpPr>
          <p:nvPr>
            <p:ph type="title"/>
          </p:nvPr>
        </p:nvSpPr>
        <p:spPr/>
        <p:txBody>
          <a:bodyPr/>
          <a:lstStyle/>
          <a:p>
            <a:r>
              <a:rPr lang="nl-NL"/>
              <a:t>Klik om de stijl te bewerken</a:t>
            </a:r>
          </a:p>
        </p:txBody>
      </p:sp>
      <p:sp>
        <p:nvSpPr>
          <p:cNvPr id="3" name="Tijdelijke aanduiding voor verticale tekst 2">
            <a:extLst>
              <a:ext uri="{FF2B5EF4-FFF2-40B4-BE49-F238E27FC236}">
                <a16:creationId xmlns:a16="http://schemas.microsoft.com/office/drawing/2014/main" id="{76CCE8B9-09D6-4A5B-B37E-EB1FA0214834}"/>
              </a:ext>
            </a:extLst>
          </p:cNvPr>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FF3D661-0C4B-4B74-ABF2-A75824BEB0EB}"/>
              </a:ext>
            </a:extLst>
          </p:cNvPr>
          <p:cNvSpPr>
            <a:spLocks noGrp="1"/>
          </p:cNvSpPr>
          <p:nvPr>
            <p:ph type="dt" sz="half" idx="10"/>
          </p:nvPr>
        </p:nvSpPr>
        <p:spPr/>
        <p:txBody>
          <a:bodyPr/>
          <a:lstStyle/>
          <a:p>
            <a:fld id="{3104E45E-7ADB-421D-BD63-7A2BBDB50BA3}" type="datetimeFigureOut">
              <a:rPr lang="nl-NL" smtClean="0"/>
              <a:t>6-6-2017</a:t>
            </a:fld>
            <a:endParaRPr lang="nl-NL"/>
          </a:p>
        </p:txBody>
      </p:sp>
      <p:sp>
        <p:nvSpPr>
          <p:cNvPr id="5" name="Tijdelijke aanduiding voor voettekst 4">
            <a:extLst>
              <a:ext uri="{FF2B5EF4-FFF2-40B4-BE49-F238E27FC236}">
                <a16:creationId xmlns:a16="http://schemas.microsoft.com/office/drawing/2014/main" id="{98916F9B-6F75-4C08-B893-E4A442718D5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A70001A-7B32-4D33-8FB9-D74BCFDCBF30}"/>
              </a:ext>
            </a:extLst>
          </p:cNvPr>
          <p:cNvSpPr>
            <a:spLocks noGrp="1"/>
          </p:cNvSpPr>
          <p:nvPr>
            <p:ph type="sldNum" sz="quarter" idx="12"/>
          </p:nvPr>
        </p:nvSpPr>
        <p:spPr/>
        <p:txBody>
          <a:bodyPr/>
          <a:lstStyle/>
          <a:p>
            <a:fld id="{71687802-FBEC-4834-96D8-63E9265CDB7F}" type="slidenum">
              <a:rPr lang="nl-NL" smtClean="0"/>
              <a:t>‹nr.›</a:t>
            </a:fld>
            <a:endParaRPr lang="nl-NL"/>
          </a:p>
        </p:txBody>
      </p:sp>
    </p:spTree>
    <p:extLst>
      <p:ext uri="{BB962C8B-B14F-4D97-AF65-F5344CB8AC3E}">
        <p14:creationId xmlns:p14="http://schemas.microsoft.com/office/powerpoint/2010/main" val="2133866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D6871C26-D5EC-46EA-A451-BEEA3A72D488}"/>
              </a:ext>
            </a:extLst>
          </p:cNvPr>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a:extLst>
              <a:ext uri="{FF2B5EF4-FFF2-40B4-BE49-F238E27FC236}">
                <a16:creationId xmlns:a16="http://schemas.microsoft.com/office/drawing/2014/main" id="{076A02BF-92D4-4DA6-826A-7E1B3511D77D}"/>
              </a:ext>
            </a:extLst>
          </p:cNvPr>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B09BA50-20A2-4F40-A618-F2AD2F22AD3E}"/>
              </a:ext>
            </a:extLst>
          </p:cNvPr>
          <p:cNvSpPr>
            <a:spLocks noGrp="1"/>
          </p:cNvSpPr>
          <p:nvPr>
            <p:ph type="dt" sz="half" idx="10"/>
          </p:nvPr>
        </p:nvSpPr>
        <p:spPr/>
        <p:txBody>
          <a:bodyPr/>
          <a:lstStyle/>
          <a:p>
            <a:fld id="{3104E45E-7ADB-421D-BD63-7A2BBDB50BA3}" type="datetimeFigureOut">
              <a:rPr lang="nl-NL" smtClean="0"/>
              <a:t>6-6-2017</a:t>
            </a:fld>
            <a:endParaRPr lang="nl-NL"/>
          </a:p>
        </p:txBody>
      </p:sp>
      <p:sp>
        <p:nvSpPr>
          <p:cNvPr id="5" name="Tijdelijke aanduiding voor voettekst 4">
            <a:extLst>
              <a:ext uri="{FF2B5EF4-FFF2-40B4-BE49-F238E27FC236}">
                <a16:creationId xmlns:a16="http://schemas.microsoft.com/office/drawing/2014/main" id="{9C3BA7CE-F60E-4514-AAEC-3061821DF86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0A13FF9-9D28-49F3-B6EC-D68A7868C017}"/>
              </a:ext>
            </a:extLst>
          </p:cNvPr>
          <p:cNvSpPr>
            <a:spLocks noGrp="1"/>
          </p:cNvSpPr>
          <p:nvPr>
            <p:ph type="sldNum" sz="quarter" idx="12"/>
          </p:nvPr>
        </p:nvSpPr>
        <p:spPr/>
        <p:txBody>
          <a:bodyPr/>
          <a:lstStyle/>
          <a:p>
            <a:fld id="{71687802-FBEC-4834-96D8-63E9265CDB7F}" type="slidenum">
              <a:rPr lang="nl-NL" smtClean="0"/>
              <a:t>‹nr.›</a:t>
            </a:fld>
            <a:endParaRPr lang="nl-NL"/>
          </a:p>
        </p:txBody>
      </p:sp>
    </p:spTree>
    <p:extLst>
      <p:ext uri="{BB962C8B-B14F-4D97-AF65-F5344CB8AC3E}">
        <p14:creationId xmlns:p14="http://schemas.microsoft.com/office/powerpoint/2010/main" val="2222639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29DE99-9BAB-43DA-A51B-0E435B02438C}"/>
              </a:ext>
            </a:extLst>
          </p:cNvPr>
          <p:cNvSpPr>
            <a:spLocks noGrp="1"/>
          </p:cNvSpPr>
          <p:nvPr>
            <p:ph type="title"/>
          </p:nvPr>
        </p:nvSpPr>
        <p:spPr/>
        <p:txBody>
          <a:bodyPr/>
          <a:lstStyle/>
          <a:p>
            <a:r>
              <a:rPr lang="nl-NL"/>
              <a:t>Klik om de stijl te bewerken</a:t>
            </a:r>
          </a:p>
        </p:txBody>
      </p:sp>
      <p:sp>
        <p:nvSpPr>
          <p:cNvPr id="3" name="Tijdelijke aanduiding voor inhoud 2">
            <a:extLst>
              <a:ext uri="{FF2B5EF4-FFF2-40B4-BE49-F238E27FC236}">
                <a16:creationId xmlns:a16="http://schemas.microsoft.com/office/drawing/2014/main" id="{89372001-13EE-4B7A-981F-A9C25867FFB5}"/>
              </a:ext>
            </a:extLst>
          </p:cNvPr>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77B86B9-0DBD-4DE0-AD47-2BBA6A3AADD0}"/>
              </a:ext>
            </a:extLst>
          </p:cNvPr>
          <p:cNvSpPr>
            <a:spLocks noGrp="1"/>
          </p:cNvSpPr>
          <p:nvPr>
            <p:ph type="dt" sz="half" idx="10"/>
          </p:nvPr>
        </p:nvSpPr>
        <p:spPr/>
        <p:txBody>
          <a:bodyPr/>
          <a:lstStyle/>
          <a:p>
            <a:fld id="{3104E45E-7ADB-421D-BD63-7A2BBDB50BA3}" type="datetimeFigureOut">
              <a:rPr lang="nl-NL" smtClean="0"/>
              <a:t>6-6-2017</a:t>
            </a:fld>
            <a:endParaRPr lang="nl-NL"/>
          </a:p>
        </p:txBody>
      </p:sp>
      <p:sp>
        <p:nvSpPr>
          <p:cNvPr id="5" name="Tijdelijke aanduiding voor voettekst 4">
            <a:extLst>
              <a:ext uri="{FF2B5EF4-FFF2-40B4-BE49-F238E27FC236}">
                <a16:creationId xmlns:a16="http://schemas.microsoft.com/office/drawing/2014/main" id="{89316997-E5AD-4C0F-B7B7-6F92112406E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9538C51-90D7-4A6D-A006-5E1F3DDF551B}"/>
              </a:ext>
            </a:extLst>
          </p:cNvPr>
          <p:cNvSpPr>
            <a:spLocks noGrp="1"/>
          </p:cNvSpPr>
          <p:nvPr>
            <p:ph type="sldNum" sz="quarter" idx="12"/>
          </p:nvPr>
        </p:nvSpPr>
        <p:spPr/>
        <p:txBody>
          <a:bodyPr/>
          <a:lstStyle/>
          <a:p>
            <a:fld id="{71687802-FBEC-4834-96D8-63E9265CDB7F}" type="slidenum">
              <a:rPr lang="nl-NL" smtClean="0"/>
              <a:t>‹nr.›</a:t>
            </a:fld>
            <a:endParaRPr lang="nl-NL"/>
          </a:p>
        </p:txBody>
      </p:sp>
    </p:spTree>
    <p:extLst>
      <p:ext uri="{BB962C8B-B14F-4D97-AF65-F5344CB8AC3E}">
        <p14:creationId xmlns:p14="http://schemas.microsoft.com/office/powerpoint/2010/main" val="1947829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ED394F-905E-48C6-B382-5142DABDB075}"/>
              </a:ext>
            </a:extLst>
          </p:cNvPr>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a:extLst>
              <a:ext uri="{FF2B5EF4-FFF2-40B4-BE49-F238E27FC236}">
                <a16:creationId xmlns:a16="http://schemas.microsoft.com/office/drawing/2014/main" id="{2E0DB66A-7046-44FB-B019-DDCAB79D98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a:extLst>
              <a:ext uri="{FF2B5EF4-FFF2-40B4-BE49-F238E27FC236}">
                <a16:creationId xmlns:a16="http://schemas.microsoft.com/office/drawing/2014/main" id="{02D11963-C73F-476F-97B1-0CF005FFD6FD}"/>
              </a:ext>
            </a:extLst>
          </p:cNvPr>
          <p:cNvSpPr>
            <a:spLocks noGrp="1"/>
          </p:cNvSpPr>
          <p:nvPr>
            <p:ph type="dt" sz="half" idx="10"/>
          </p:nvPr>
        </p:nvSpPr>
        <p:spPr/>
        <p:txBody>
          <a:bodyPr/>
          <a:lstStyle/>
          <a:p>
            <a:fld id="{3104E45E-7ADB-421D-BD63-7A2BBDB50BA3}" type="datetimeFigureOut">
              <a:rPr lang="nl-NL" smtClean="0"/>
              <a:t>6-6-2017</a:t>
            </a:fld>
            <a:endParaRPr lang="nl-NL"/>
          </a:p>
        </p:txBody>
      </p:sp>
      <p:sp>
        <p:nvSpPr>
          <p:cNvPr id="5" name="Tijdelijke aanduiding voor voettekst 4">
            <a:extLst>
              <a:ext uri="{FF2B5EF4-FFF2-40B4-BE49-F238E27FC236}">
                <a16:creationId xmlns:a16="http://schemas.microsoft.com/office/drawing/2014/main" id="{264102BA-8ADA-498D-B642-B6DEC2B5625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EA6B2AF-C7F4-4A92-9B35-B4791ABD328C}"/>
              </a:ext>
            </a:extLst>
          </p:cNvPr>
          <p:cNvSpPr>
            <a:spLocks noGrp="1"/>
          </p:cNvSpPr>
          <p:nvPr>
            <p:ph type="sldNum" sz="quarter" idx="12"/>
          </p:nvPr>
        </p:nvSpPr>
        <p:spPr/>
        <p:txBody>
          <a:bodyPr/>
          <a:lstStyle/>
          <a:p>
            <a:fld id="{71687802-FBEC-4834-96D8-63E9265CDB7F}" type="slidenum">
              <a:rPr lang="nl-NL" smtClean="0"/>
              <a:t>‹nr.›</a:t>
            </a:fld>
            <a:endParaRPr lang="nl-NL"/>
          </a:p>
        </p:txBody>
      </p:sp>
    </p:spTree>
    <p:extLst>
      <p:ext uri="{BB962C8B-B14F-4D97-AF65-F5344CB8AC3E}">
        <p14:creationId xmlns:p14="http://schemas.microsoft.com/office/powerpoint/2010/main" val="712249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BE01B4-7E1C-4091-ACDC-1460E9F89FBA}"/>
              </a:ext>
            </a:extLst>
          </p:cNvPr>
          <p:cNvSpPr>
            <a:spLocks noGrp="1"/>
          </p:cNvSpPr>
          <p:nvPr>
            <p:ph type="title"/>
          </p:nvPr>
        </p:nvSpPr>
        <p:spPr/>
        <p:txBody>
          <a:bodyPr/>
          <a:lstStyle/>
          <a:p>
            <a:r>
              <a:rPr lang="nl-NL"/>
              <a:t>Klik om de stijl te bewerken</a:t>
            </a:r>
          </a:p>
        </p:txBody>
      </p:sp>
      <p:sp>
        <p:nvSpPr>
          <p:cNvPr id="3" name="Tijdelijke aanduiding voor inhoud 2">
            <a:extLst>
              <a:ext uri="{FF2B5EF4-FFF2-40B4-BE49-F238E27FC236}">
                <a16:creationId xmlns:a16="http://schemas.microsoft.com/office/drawing/2014/main" id="{A4726656-B1C1-40D2-A439-215DAEA5F008}"/>
              </a:ext>
            </a:extLst>
          </p:cNvPr>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2D965926-E4A4-464A-A3FC-C03C744D4887}"/>
              </a:ext>
            </a:extLst>
          </p:cNvPr>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F8D787BB-2892-43B6-90D6-691D19C5D7ED}"/>
              </a:ext>
            </a:extLst>
          </p:cNvPr>
          <p:cNvSpPr>
            <a:spLocks noGrp="1"/>
          </p:cNvSpPr>
          <p:nvPr>
            <p:ph type="dt" sz="half" idx="10"/>
          </p:nvPr>
        </p:nvSpPr>
        <p:spPr/>
        <p:txBody>
          <a:bodyPr/>
          <a:lstStyle/>
          <a:p>
            <a:fld id="{3104E45E-7ADB-421D-BD63-7A2BBDB50BA3}" type="datetimeFigureOut">
              <a:rPr lang="nl-NL" smtClean="0"/>
              <a:t>6-6-2017</a:t>
            </a:fld>
            <a:endParaRPr lang="nl-NL"/>
          </a:p>
        </p:txBody>
      </p:sp>
      <p:sp>
        <p:nvSpPr>
          <p:cNvPr id="6" name="Tijdelijke aanduiding voor voettekst 5">
            <a:extLst>
              <a:ext uri="{FF2B5EF4-FFF2-40B4-BE49-F238E27FC236}">
                <a16:creationId xmlns:a16="http://schemas.microsoft.com/office/drawing/2014/main" id="{0C927A83-CFFD-4CB5-B34A-82C70694DCC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A14D7B23-966A-4940-BACD-DD0467D32A8B}"/>
              </a:ext>
            </a:extLst>
          </p:cNvPr>
          <p:cNvSpPr>
            <a:spLocks noGrp="1"/>
          </p:cNvSpPr>
          <p:nvPr>
            <p:ph type="sldNum" sz="quarter" idx="12"/>
          </p:nvPr>
        </p:nvSpPr>
        <p:spPr/>
        <p:txBody>
          <a:bodyPr/>
          <a:lstStyle/>
          <a:p>
            <a:fld id="{71687802-FBEC-4834-96D8-63E9265CDB7F}" type="slidenum">
              <a:rPr lang="nl-NL" smtClean="0"/>
              <a:t>‹nr.›</a:t>
            </a:fld>
            <a:endParaRPr lang="nl-NL"/>
          </a:p>
        </p:txBody>
      </p:sp>
    </p:spTree>
    <p:extLst>
      <p:ext uri="{BB962C8B-B14F-4D97-AF65-F5344CB8AC3E}">
        <p14:creationId xmlns:p14="http://schemas.microsoft.com/office/powerpoint/2010/main" val="1646389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557D6E-A526-478F-B340-58A5BA6A638B}"/>
              </a:ext>
            </a:extLst>
          </p:cNvPr>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a:extLst>
              <a:ext uri="{FF2B5EF4-FFF2-40B4-BE49-F238E27FC236}">
                <a16:creationId xmlns:a16="http://schemas.microsoft.com/office/drawing/2014/main" id="{14473350-214A-4576-9502-F124FDA0D5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a:extLst>
              <a:ext uri="{FF2B5EF4-FFF2-40B4-BE49-F238E27FC236}">
                <a16:creationId xmlns:a16="http://schemas.microsoft.com/office/drawing/2014/main" id="{38243C16-9B86-4A0B-B0F7-52CE7B81A504}"/>
              </a:ext>
            </a:extLst>
          </p:cNvPr>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40489C5C-FDC2-48DE-8537-2ED4D380D8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a:extLst>
              <a:ext uri="{FF2B5EF4-FFF2-40B4-BE49-F238E27FC236}">
                <a16:creationId xmlns:a16="http://schemas.microsoft.com/office/drawing/2014/main" id="{935BC8EB-BFE2-4992-971F-F1908DEABC55}"/>
              </a:ext>
            </a:extLst>
          </p:cNvPr>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B8B4112F-780E-4270-B5D8-4B100CA940FC}"/>
              </a:ext>
            </a:extLst>
          </p:cNvPr>
          <p:cNvSpPr>
            <a:spLocks noGrp="1"/>
          </p:cNvSpPr>
          <p:nvPr>
            <p:ph type="dt" sz="half" idx="10"/>
          </p:nvPr>
        </p:nvSpPr>
        <p:spPr/>
        <p:txBody>
          <a:bodyPr/>
          <a:lstStyle/>
          <a:p>
            <a:fld id="{3104E45E-7ADB-421D-BD63-7A2BBDB50BA3}" type="datetimeFigureOut">
              <a:rPr lang="nl-NL" smtClean="0"/>
              <a:t>6-6-2017</a:t>
            </a:fld>
            <a:endParaRPr lang="nl-NL"/>
          </a:p>
        </p:txBody>
      </p:sp>
      <p:sp>
        <p:nvSpPr>
          <p:cNvPr id="8" name="Tijdelijke aanduiding voor voettekst 7">
            <a:extLst>
              <a:ext uri="{FF2B5EF4-FFF2-40B4-BE49-F238E27FC236}">
                <a16:creationId xmlns:a16="http://schemas.microsoft.com/office/drawing/2014/main" id="{C6163CDA-0E09-45FF-8732-E9C1A927604A}"/>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D2FB7002-8933-44AE-AA0B-F43B51CA0D25}"/>
              </a:ext>
            </a:extLst>
          </p:cNvPr>
          <p:cNvSpPr>
            <a:spLocks noGrp="1"/>
          </p:cNvSpPr>
          <p:nvPr>
            <p:ph type="sldNum" sz="quarter" idx="12"/>
          </p:nvPr>
        </p:nvSpPr>
        <p:spPr/>
        <p:txBody>
          <a:bodyPr/>
          <a:lstStyle/>
          <a:p>
            <a:fld id="{71687802-FBEC-4834-96D8-63E9265CDB7F}" type="slidenum">
              <a:rPr lang="nl-NL" smtClean="0"/>
              <a:t>‹nr.›</a:t>
            </a:fld>
            <a:endParaRPr lang="nl-NL"/>
          </a:p>
        </p:txBody>
      </p:sp>
    </p:spTree>
    <p:extLst>
      <p:ext uri="{BB962C8B-B14F-4D97-AF65-F5344CB8AC3E}">
        <p14:creationId xmlns:p14="http://schemas.microsoft.com/office/powerpoint/2010/main" val="77939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09000D-F64F-47DB-8EE6-64FAB0F7D2C2}"/>
              </a:ext>
            </a:extLst>
          </p:cNvPr>
          <p:cNvSpPr>
            <a:spLocks noGrp="1"/>
          </p:cNvSpPr>
          <p:nvPr>
            <p:ph type="title"/>
          </p:nvPr>
        </p:nvSpPr>
        <p:spPr/>
        <p:txBody>
          <a:bodyPr/>
          <a:lstStyle/>
          <a:p>
            <a:r>
              <a:rPr lang="nl-NL"/>
              <a:t>Klik om de stijl te bewerken</a:t>
            </a:r>
          </a:p>
        </p:txBody>
      </p:sp>
      <p:sp>
        <p:nvSpPr>
          <p:cNvPr id="3" name="Tijdelijke aanduiding voor datum 2">
            <a:extLst>
              <a:ext uri="{FF2B5EF4-FFF2-40B4-BE49-F238E27FC236}">
                <a16:creationId xmlns:a16="http://schemas.microsoft.com/office/drawing/2014/main" id="{86BAEDA9-658E-4CE0-A4E0-102FBCB46936}"/>
              </a:ext>
            </a:extLst>
          </p:cNvPr>
          <p:cNvSpPr>
            <a:spLocks noGrp="1"/>
          </p:cNvSpPr>
          <p:nvPr>
            <p:ph type="dt" sz="half" idx="10"/>
          </p:nvPr>
        </p:nvSpPr>
        <p:spPr/>
        <p:txBody>
          <a:bodyPr/>
          <a:lstStyle/>
          <a:p>
            <a:fld id="{3104E45E-7ADB-421D-BD63-7A2BBDB50BA3}" type="datetimeFigureOut">
              <a:rPr lang="nl-NL" smtClean="0"/>
              <a:t>6-6-2017</a:t>
            </a:fld>
            <a:endParaRPr lang="nl-NL"/>
          </a:p>
        </p:txBody>
      </p:sp>
      <p:sp>
        <p:nvSpPr>
          <p:cNvPr id="4" name="Tijdelijke aanduiding voor voettekst 3">
            <a:extLst>
              <a:ext uri="{FF2B5EF4-FFF2-40B4-BE49-F238E27FC236}">
                <a16:creationId xmlns:a16="http://schemas.microsoft.com/office/drawing/2014/main" id="{87BE2BCC-938F-481A-B1B0-EACD04697DBE}"/>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D7812F95-DCC1-4133-9308-06EA0ED623BB}"/>
              </a:ext>
            </a:extLst>
          </p:cNvPr>
          <p:cNvSpPr>
            <a:spLocks noGrp="1"/>
          </p:cNvSpPr>
          <p:nvPr>
            <p:ph type="sldNum" sz="quarter" idx="12"/>
          </p:nvPr>
        </p:nvSpPr>
        <p:spPr/>
        <p:txBody>
          <a:bodyPr/>
          <a:lstStyle/>
          <a:p>
            <a:fld id="{71687802-FBEC-4834-96D8-63E9265CDB7F}" type="slidenum">
              <a:rPr lang="nl-NL" smtClean="0"/>
              <a:t>‹nr.›</a:t>
            </a:fld>
            <a:endParaRPr lang="nl-NL"/>
          </a:p>
        </p:txBody>
      </p:sp>
    </p:spTree>
    <p:extLst>
      <p:ext uri="{BB962C8B-B14F-4D97-AF65-F5344CB8AC3E}">
        <p14:creationId xmlns:p14="http://schemas.microsoft.com/office/powerpoint/2010/main" val="713076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6F70AE9F-62E8-47B2-9539-1ABF1B53BAD0}"/>
              </a:ext>
            </a:extLst>
          </p:cNvPr>
          <p:cNvSpPr>
            <a:spLocks noGrp="1"/>
          </p:cNvSpPr>
          <p:nvPr>
            <p:ph type="dt" sz="half" idx="10"/>
          </p:nvPr>
        </p:nvSpPr>
        <p:spPr/>
        <p:txBody>
          <a:bodyPr/>
          <a:lstStyle/>
          <a:p>
            <a:fld id="{3104E45E-7ADB-421D-BD63-7A2BBDB50BA3}" type="datetimeFigureOut">
              <a:rPr lang="nl-NL" smtClean="0"/>
              <a:t>6-6-2017</a:t>
            </a:fld>
            <a:endParaRPr lang="nl-NL"/>
          </a:p>
        </p:txBody>
      </p:sp>
      <p:sp>
        <p:nvSpPr>
          <p:cNvPr id="3" name="Tijdelijke aanduiding voor voettekst 2">
            <a:extLst>
              <a:ext uri="{FF2B5EF4-FFF2-40B4-BE49-F238E27FC236}">
                <a16:creationId xmlns:a16="http://schemas.microsoft.com/office/drawing/2014/main" id="{02C6BEFE-174B-433C-A12D-BFE65D1937CD}"/>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789CA6B4-B9B1-4F86-875D-9058555BD6F2}"/>
              </a:ext>
            </a:extLst>
          </p:cNvPr>
          <p:cNvSpPr>
            <a:spLocks noGrp="1"/>
          </p:cNvSpPr>
          <p:nvPr>
            <p:ph type="sldNum" sz="quarter" idx="12"/>
          </p:nvPr>
        </p:nvSpPr>
        <p:spPr/>
        <p:txBody>
          <a:bodyPr/>
          <a:lstStyle/>
          <a:p>
            <a:fld id="{71687802-FBEC-4834-96D8-63E9265CDB7F}" type="slidenum">
              <a:rPr lang="nl-NL" smtClean="0"/>
              <a:t>‹nr.›</a:t>
            </a:fld>
            <a:endParaRPr lang="nl-NL"/>
          </a:p>
        </p:txBody>
      </p:sp>
    </p:spTree>
    <p:extLst>
      <p:ext uri="{BB962C8B-B14F-4D97-AF65-F5344CB8AC3E}">
        <p14:creationId xmlns:p14="http://schemas.microsoft.com/office/powerpoint/2010/main" val="831795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5A24F5-CB3B-4105-969D-26C3E833AABD}"/>
              </a:ext>
            </a:extLst>
          </p:cNvPr>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a:extLst>
              <a:ext uri="{FF2B5EF4-FFF2-40B4-BE49-F238E27FC236}">
                <a16:creationId xmlns:a16="http://schemas.microsoft.com/office/drawing/2014/main" id="{2BBEEA4B-1F82-4196-AAF0-5A773E5013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17BD4E9C-3D15-4CAD-8941-0DD14D5A64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7C5E8917-A225-4BE1-9EBE-6CB4E3A05CC4}"/>
              </a:ext>
            </a:extLst>
          </p:cNvPr>
          <p:cNvSpPr>
            <a:spLocks noGrp="1"/>
          </p:cNvSpPr>
          <p:nvPr>
            <p:ph type="dt" sz="half" idx="10"/>
          </p:nvPr>
        </p:nvSpPr>
        <p:spPr/>
        <p:txBody>
          <a:bodyPr/>
          <a:lstStyle/>
          <a:p>
            <a:fld id="{3104E45E-7ADB-421D-BD63-7A2BBDB50BA3}" type="datetimeFigureOut">
              <a:rPr lang="nl-NL" smtClean="0"/>
              <a:t>6-6-2017</a:t>
            </a:fld>
            <a:endParaRPr lang="nl-NL"/>
          </a:p>
        </p:txBody>
      </p:sp>
      <p:sp>
        <p:nvSpPr>
          <p:cNvPr id="6" name="Tijdelijke aanduiding voor voettekst 5">
            <a:extLst>
              <a:ext uri="{FF2B5EF4-FFF2-40B4-BE49-F238E27FC236}">
                <a16:creationId xmlns:a16="http://schemas.microsoft.com/office/drawing/2014/main" id="{3154E521-9165-4AF5-B20C-C710AADF4DE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8D69E8A-3E56-47E6-BF3D-004C0FF76F9E}"/>
              </a:ext>
            </a:extLst>
          </p:cNvPr>
          <p:cNvSpPr>
            <a:spLocks noGrp="1"/>
          </p:cNvSpPr>
          <p:nvPr>
            <p:ph type="sldNum" sz="quarter" idx="12"/>
          </p:nvPr>
        </p:nvSpPr>
        <p:spPr/>
        <p:txBody>
          <a:bodyPr/>
          <a:lstStyle/>
          <a:p>
            <a:fld id="{71687802-FBEC-4834-96D8-63E9265CDB7F}" type="slidenum">
              <a:rPr lang="nl-NL" smtClean="0"/>
              <a:t>‹nr.›</a:t>
            </a:fld>
            <a:endParaRPr lang="nl-NL"/>
          </a:p>
        </p:txBody>
      </p:sp>
    </p:spTree>
    <p:extLst>
      <p:ext uri="{BB962C8B-B14F-4D97-AF65-F5344CB8AC3E}">
        <p14:creationId xmlns:p14="http://schemas.microsoft.com/office/powerpoint/2010/main" val="3706994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F86580-332E-4107-8980-289C6C08C3D6}"/>
              </a:ext>
            </a:extLst>
          </p:cNvPr>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a:extLst>
              <a:ext uri="{FF2B5EF4-FFF2-40B4-BE49-F238E27FC236}">
                <a16:creationId xmlns:a16="http://schemas.microsoft.com/office/drawing/2014/main" id="{6DC44E68-2B36-472E-AC89-66BFEBF2F9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B42C24C8-DA32-46F0-8346-A25BAF0D98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28881817-656E-4A92-AC2F-4CCDA6CBA423}"/>
              </a:ext>
            </a:extLst>
          </p:cNvPr>
          <p:cNvSpPr>
            <a:spLocks noGrp="1"/>
          </p:cNvSpPr>
          <p:nvPr>
            <p:ph type="dt" sz="half" idx="10"/>
          </p:nvPr>
        </p:nvSpPr>
        <p:spPr/>
        <p:txBody>
          <a:bodyPr/>
          <a:lstStyle/>
          <a:p>
            <a:fld id="{3104E45E-7ADB-421D-BD63-7A2BBDB50BA3}" type="datetimeFigureOut">
              <a:rPr lang="nl-NL" smtClean="0"/>
              <a:t>6-6-2017</a:t>
            </a:fld>
            <a:endParaRPr lang="nl-NL"/>
          </a:p>
        </p:txBody>
      </p:sp>
      <p:sp>
        <p:nvSpPr>
          <p:cNvPr id="6" name="Tijdelijke aanduiding voor voettekst 5">
            <a:extLst>
              <a:ext uri="{FF2B5EF4-FFF2-40B4-BE49-F238E27FC236}">
                <a16:creationId xmlns:a16="http://schemas.microsoft.com/office/drawing/2014/main" id="{52535257-14C8-4758-B82C-9E1409A95EC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C35DB7B1-A24C-4340-A7D4-958927502796}"/>
              </a:ext>
            </a:extLst>
          </p:cNvPr>
          <p:cNvSpPr>
            <a:spLocks noGrp="1"/>
          </p:cNvSpPr>
          <p:nvPr>
            <p:ph type="sldNum" sz="quarter" idx="12"/>
          </p:nvPr>
        </p:nvSpPr>
        <p:spPr/>
        <p:txBody>
          <a:bodyPr/>
          <a:lstStyle/>
          <a:p>
            <a:fld id="{71687802-FBEC-4834-96D8-63E9265CDB7F}" type="slidenum">
              <a:rPr lang="nl-NL" smtClean="0"/>
              <a:t>‹nr.›</a:t>
            </a:fld>
            <a:endParaRPr lang="nl-NL"/>
          </a:p>
        </p:txBody>
      </p:sp>
    </p:spTree>
    <p:extLst>
      <p:ext uri="{BB962C8B-B14F-4D97-AF65-F5344CB8AC3E}">
        <p14:creationId xmlns:p14="http://schemas.microsoft.com/office/powerpoint/2010/main" val="1063038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40312883-2B31-4FB6-8707-C43EE098D6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a:extLst>
              <a:ext uri="{FF2B5EF4-FFF2-40B4-BE49-F238E27FC236}">
                <a16:creationId xmlns:a16="http://schemas.microsoft.com/office/drawing/2014/main" id="{49A48383-02E7-4858-AACF-281F1E2598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05FCA91-2ED5-4D94-B810-05887F2D87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04E45E-7ADB-421D-BD63-7A2BBDB50BA3}" type="datetimeFigureOut">
              <a:rPr lang="nl-NL" smtClean="0"/>
              <a:t>6-6-2017</a:t>
            </a:fld>
            <a:endParaRPr lang="nl-NL"/>
          </a:p>
        </p:txBody>
      </p:sp>
      <p:sp>
        <p:nvSpPr>
          <p:cNvPr id="5" name="Tijdelijke aanduiding voor voettekst 4">
            <a:extLst>
              <a:ext uri="{FF2B5EF4-FFF2-40B4-BE49-F238E27FC236}">
                <a16:creationId xmlns:a16="http://schemas.microsoft.com/office/drawing/2014/main" id="{0B1A9A93-5DEF-4167-A24D-6568350B19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D8BB16AF-F0CB-4258-8155-461D6420BE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687802-FBEC-4834-96D8-63E9265CDB7F}" type="slidenum">
              <a:rPr lang="nl-NL" smtClean="0"/>
              <a:t>‹nr.›</a:t>
            </a:fld>
            <a:endParaRPr lang="nl-NL"/>
          </a:p>
        </p:txBody>
      </p:sp>
    </p:spTree>
    <p:extLst>
      <p:ext uri="{BB962C8B-B14F-4D97-AF65-F5344CB8AC3E}">
        <p14:creationId xmlns:p14="http://schemas.microsoft.com/office/powerpoint/2010/main" val="26366084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Afbeeldingsresultaat voor idea">
            <a:extLst>
              <a:ext uri="{FF2B5EF4-FFF2-40B4-BE49-F238E27FC236}">
                <a16:creationId xmlns:a16="http://schemas.microsoft.com/office/drawing/2014/main" id="{ACF6B2D2-43E9-447B-B99C-D7D40F997833}"/>
              </a:ext>
            </a:extLst>
          </p:cNvPr>
          <p:cNvPicPr/>
          <p:nvPr/>
        </p:nvPicPr>
        <p:blipFill rotWithShape="1">
          <a:blip r:embed="rId2">
            <a:alphaModFix amt="50000"/>
            <a:extLst>
              <a:ext uri="{28A0092B-C50C-407E-A947-70E740481C1C}">
                <a14:useLocalDpi xmlns:a14="http://schemas.microsoft.com/office/drawing/2010/main" val="0"/>
              </a:ext>
            </a:extLst>
          </a:blip>
          <a:srcRect t="23320" b="20430"/>
          <a:stretch/>
        </p:blipFill>
        <p:spPr bwMode="auto">
          <a:xfrm>
            <a:off x="20" y="10"/>
            <a:ext cx="12191980" cy="6857989"/>
          </a:xfrm>
          <a:prstGeom prst="rect">
            <a:avLst/>
          </a:prstGeom>
          <a:noFill/>
          <a:extLst>
            <a:ext uri="{53640926-AAD7-44D8-BBD7-CCE9431645EC}">
              <a14:shadowObscured xmlns:a14="http://schemas.microsoft.com/office/drawing/2010/main"/>
            </a:ext>
          </a:extLst>
        </p:spPr>
      </p:pic>
      <p:sp>
        <p:nvSpPr>
          <p:cNvPr id="2" name="Titel 1">
            <a:extLst>
              <a:ext uri="{FF2B5EF4-FFF2-40B4-BE49-F238E27FC236}">
                <a16:creationId xmlns:a16="http://schemas.microsoft.com/office/drawing/2014/main" id="{7ACD197E-C63C-4AA7-9E8C-414F781413F1}"/>
              </a:ext>
            </a:extLst>
          </p:cNvPr>
          <p:cNvSpPr>
            <a:spLocks noGrp="1"/>
          </p:cNvSpPr>
          <p:nvPr>
            <p:ph type="ctrTitle"/>
          </p:nvPr>
        </p:nvSpPr>
        <p:spPr>
          <a:xfrm>
            <a:off x="1524000" y="1122362"/>
            <a:ext cx="9144000" cy="2900518"/>
          </a:xfrm>
        </p:spPr>
        <p:txBody>
          <a:bodyPr>
            <a:normAutofit/>
          </a:bodyPr>
          <a:lstStyle/>
          <a:p>
            <a:r>
              <a:rPr lang="nl-NL">
                <a:solidFill>
                  <a:srgbClr val="FFFFFF"/>
                </a:solidFill>
              </a:rPr>
              <a:t>ZIL</a:t>
            </a:r>
          </a:p>
        </p:txBody>
      </p:sp>
      <p:sp>
        <p:nvSpPr>
          <p:cNvPr id="3" name="Ondertitel 2">
            <a:extLst>
              <a:ext uri="{FF2B5EF4-FFF2-40B4-BE49-F238E27FC236}">
                <a16:creationId xmlns:a16="http://schemas.microsoft.com/office/drawing/2014/main" id="{806AE79D-BA86-4A58-8DFF-10B9DCCDE3BD}"/>
              </a:ext>
            </a:extLst>
          </p:cNvPr>
          <p:cNvSpPr>
            <a:spLocks noGrp="1"/>
          </p:cNvSpPr>
          <p:nvPr>
            <p:ph type="subTitle" idx="1"/>
          </p:nvPr>
        </p:nvSpPr>
        <p:spPr>
          <a:xfrm>
            <a:off x="1524000" y="4159404"/>
            <a:ext cx="9144000" cy="1098395"/>
          </a:xfrm>
        </p:spPr>
        <p:txBody>
          <a:bodyPr>
            <a:normAutofit/>
          </a:bodyPr>
          <a:lstStyle/>
          <a:p>
            <a:r>
              <a:rPr lang="nl-NL">
                <a:solidFill>
                  <a:srgbClr val="FFFFFF"/>
                </a:solidFill>
              </a:rPr>
              <a:t>Les 10 - Afsluiting</a:t>
            </a:r>
          </a:p>
        </p:txBody>
      </p:sp>
    </p:spTree>
    <p:extLst>
      <p:ext uri="{BB962C8B-B14F-4D97-AF65-F5344CB8AC3E}">
        <p14:creationId xmlns:p14="http://schemas.microsoft.com/office/powerpoint/2010/main" val="298867338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614875"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ACBFCE33-DBEA-4D80-AC8E-C7454B1D8761}"/>
              </a:ext>
            </a:extLst>
          </p:cNvPr>
          <p:cNvSpPr>
            <a:spLocks noGrp="1"/>
          </p:cNvSpPr>
          <p:nvPr>
            <p:ph type="title"/>
          </p:nvPr>
        </p:nvSpPr>
        <p:spPr>
          <a:xfrm>
            <a:off x="640079" y="2053641"/>
            <a:ext cx="3669161" cy="2760098"/>
          </a:xfrm>
        </p:spPr>
        <p:txBody>
          <a:bodyPr>
            <a:normAutofit/>
          </a:bodyPr>
          <a:lstStyle/>
          <a:p>
            <a:r>
              <a:rPr lang="nl-NL">
                <a:solidFill>
                  <a:srgbClr val="FFFFFF"/>
                </a:solidFill>
              </a:rPr>
              <a:t>Lesdoelen</a:t>
            </a:r>
          </a:p>
        </p:txBody>
      </p:sp>
      <p:sp>
        <p:nvSpPr>
          <p:cNvPr id="3" name="Tijdelijke aanduiding voor inhoud 2">
            <a:extLst>
              <a:ext uri="{FF2B5EF4-FFF2-40B4-BE49-F238E27FC236}">
                <a16:creationId xmlns:a16="http://schemas.microsoft.com/office/drawing/2014/main" id="{C3D05C6E-8C91-48E8-880D-8D0080859CE8}"/>
              </a:ext>
            </a:extLst>
          </p:cNvPr>
          <p:cNvSpPr>
            <a:spLocks noGrp="1"/>
          </p:cNvSpPr>
          <p:nvPr>
            <p:ph idx="1"/>
          </p:nvPr>
        </p:nvSpPr>
        <p:spPr>
          <a:xfrm>
            <a:off x="6090574" y="801866"/>
            <a:ext cx="5306084" cy="5230634"/>
          </a:xfrm>
        </p:spPr>
        <p:txBody>
          <a:bodyPr anchor="ctr">
            <a:normAutofit/>
          </a:bodyPr>
          <a:lstStyle/>
          <a:p>
            <a:r>
              <a:rPr lang="nl-NL" sz="2400">
                <a:solidFill>
                  <a:srgbClr val="000000"/>
                </a:solidFill>
              </a:rPr>
              <a:t>Aan het einde van de les kun je drie dingen  benoemen wat je geleerd hebt in de afgelopen periode</a:t>
            </a:r>
          </a:p>
          <a:p>
            <a:r>
              <a:rPr lang="nl-NL" sz="2400">
                <a:solidFill>
                  <a:srgbClr val="000000"/>
                </a:solidFill>
              </a:rPr>
              <a:t>Aan het einde van de les kun je benoemen welke leerpunten op creatief gebied je meeneemt voor de volgende periode</a:t>
            </a:r>
          </a:p>
          <a:p>
            <a:r>
              <a:rPr lang="nl-NL" sz="2400">
                <a:solidFill>
                  <a:srgbClr val="000000"/>
                </a:solidFill>
              </a:rPr>
              <a:t>Aan het einde van deze les heb je laten zien dat je de theorie kunt herkennen in de praktische voorbeelden</a:t>
            </a:r>
          </a:p>
          <a:p>
            <a:pPr marL="0" indent="0">
              <a:buNone/>
            </a:pPr>
            <a:endParaRPr lang="nl-NL" sz="2400">
              <a:solidFill>
                <a:srgbClr val="000000"/>
              </a:solidFill>
            </a:endParaRPr>
          </a:p>
        </p:txBody>
      </p:sp>
    </p:spTree>
    <p:extLst>
      <p:ext uri="{BB962C8B-B14F-4D97-AF65-F5344CB8AC3E}">
        <p14:creationId xmlns:p14="http://schemas.microsoft.com/office/powerpoint/2010/main" val="4045304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6134677" y="303591"/>
            <a:ext cx="5735590" cy="5896743"/>
          </a:xfrm>
          <a:prstGeom prst="rect">
            <a:avLst/>
          </a:prstGeom>
          <a:solidFill>
            <a:schemeClr val="tx1">
              <a:alpha val="15000"/>
            </a:schemeClr>
          </a:solidFill>
          <a:ln w="127000" cap="sq" cmpd="thinThick">
            <a:solidFill>
              <a:schemeClr val="tx1">
                <a:alpha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Afbeelding 3" descr="Gerelateerde afbeelding">
            <a:extLst>
              <a:ext uri="{FF2B5EF4-FFF2-40B4-BE49-F238E27FC236}">
                <a16:creationId xmlns:a16="http://schemas.microsoft.com/office/drawing/2014/main" id="{A63B7198-AE9D-4134-9A4F-FEC15F36D72D}"/>
              </a:ext>
            </a:extLst>
          </p:cNvPr>
          <p:cNvPicPr/>
          <p:nvPr/>
        </p:nvPicPr>
        <p:blipFill rotWithShape="1">
          <a:blip r:embed="rId2">
            <a:extLst>
              <a:ext uri="{28A0092B-C50C-407E-A947-70E740481C1C}">
                <a14:useLocalDpi xmlns:a14="http://schemas.microsoft.com/office/drawing/2010/main" val="0"/>
              </a:ext>
            </a:extLst>
          </a:blip>
          <a:srcRect/>
          <a:stretch/>
        </p:blipFill>
        <p:spPr bwMode="auto">
          <a:xfrm>
            <a:off x="484632" y="787907"/>
            <a:ext cx="5126736" cy="5126736"/>
          </a:xfrm>
          <a:prstGeom prst="rect">
            <a:avLst/>
          </a:prstGeom>
          <a:noFill/>
          <a:extLst>
            <a:ext uri="{53640926-AAD7-44D8-BBD7-CCE9431645EC}">
              <a14:shadowObscured xmlns:a14="http://schemas.microsoft.com/office/drawing/2010/main"/>
            </a:ext>
          </a:extLst>
        </p:spPr>
      </p:pic>
      <p:sp>
        <p:nvSpPr>
          <p:cNvPr id="2" name="Titel 1">
            <a:extLst>
              <a:ext uri="{FF2B5EF4-FFF2-40B4-BE49-F238E27FC236}">
                <a16:creationId xmlns:a16="http://schemas.microsoft.com/office/drawing/2014/main" id="{C8468389-18FD-4C10-B73F-D6A9FCB44DD1}"/>
              </a:ext>
            </a:extLst>
          </p:cNvPr>
          <p:cNvSpPr>
            <a:spLocks noGrp="1"/>
          </p:cNvSpPr>
          <p:nvPr>
            <p:ph type="title"/>
          </p:nvPr>
        </p:nvSpPr>
        <p:spPr>
          <a:xfrm>
            <a:off x="6392598" y="640263"/>
            <a:ext cx="5221266" cy="1344975"/>
          </a:xfrm>
        </p:spPr>
        <p:txBody>
          <a:bodyPr>
            <a:normAutofit/>
          </a:bodyPr>
          <a:lstStyle/>
          <a:p>
            <a:pPr algn="ctr"/>
            <a:r>
              <a:rPr lang="nl-NL" sz="4000"/>
              <a:t>Vooraf…</a:t>
            </a:r>
          </a:p>
        </p:txBody>
      </p:sp>
      <p:sp>
        <p:nvSpPr>
          <p:cNvPr id="3" name="Tijdelijke aanduiding voor inhoud 2">
            <a:extLst>
              <a:ext uri="{FF2B5EF4-FFF2-40B4-BE49-F238E27FC236}">
                <a16:creationId xmlns:a16="http://schemas.microsoft.com/office/drawing/2014/main" id="{0E6052C2-EA9E-4C92-A772-78A5A7E00DCD}"/>
              </a:ext>
            </a:extLst>
          </p:cNvPr>
          <p:cNvSpPr>
            <a:spLocks noGrp="1"/>
          </p:cNvSpPr>
          <p:nvPr>
            <p:ph idx="1"/>
          </p:nvPr>
        </p:nvSpPr>
        <p:spPr>
          <a:xfrm>
            <a:off x="6391903" y="2121763"/>
            <a:ext cx="5235490" cy="3773010"/>
          </a:xfrm>
        </p:spPr>
        <p:txBody>
          <a:bodyPr>
            <a:normAutofit/>
          </a:bodyPr>
          <a:lstStyle/>
          <a:p>
            <a:pPr marL="0" indent="0">
              <a:buNone/>
            </a:pPr>
            <a:r>
              <a:rPr lang="nl-NL" sz="2000" i="1" dirty="0"/>
              <a:t>We zijn inmiddels aangekomen bij de laatste les voor deze periode. Er ligt een periode achter je waarin je hebt stilgestaan bij de waarde van creativiteit. Tussendoor hebben we een uitstapje gemaakt naar het gebruik van tekeningen op de werkvloer. </a:t>
            </a:r>
          </a:p>
          <a:p>
            <a:pPr marL="0" indent="0">
              <a:buNone/>
            </a:pPr>
            <a:r>
              <a:rPr lang="nl-NL" sz="2000" i="1" dirty="0"/>
              <a:t>Deze les is de afsluitende les waarbij je vragen beantwoordt over de stof die achter je ligt en reflecteert op dat wat je geleerd hebt.</a:t>
            </a:r>
          </a:p>
          <a:p>
            <a:pPr marL="0" indent="0">
              <a:buNone/>
            </a:pPr>
            <a:endParaRPr lang="nl-NL" sz="2000" dirty="0"/>
          </a:p>
        </p:txBody>
      </p:sp>
    </p:spTree>
    <p:extLst>
      <p:ext uri="{BB962C8B-B14F-4D97-AF65-F5344CB8AC3E}">
        <p14:creationId xmlns:p14="http://schemas.microsoft.com/office/powerpoint/2010/main" val="37706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D7D1EB-9373-4074-9707-7D34F37115D8}"/>
              </a:ext>
            </a:extLst>
          </p:cNvPr>
          <p:cNvSpPr>
            <a:spLocks noGrp="1"/>
          </p:cNvSpPr>
          <p:nvPr>
            <p:ph type="title"/>
          </p:nvPr>
        </p:nvSpPr>
        <p:spPr/>
        <p:txBody>
          <a:bodyPr/>
          <a:lstStyle/>
          <a:p>
            <a:r>
              <a:rPr lang="nl-NL" dirty="0"/>
              <a:t>Vragen</a:t>
            </a:r>
          </a:p>
        </p:txBody>
      </p:sp>
      <p:sp>
        <p:nvSpPr>
          <p:cNvPr id="3" name="Tijdelijke aanduiding voor inhoud 2">
            <a:extLst>
              <a:ext uri="{FF2B5EF4-FFF2-40B4-BE49-F238E27FC236}">
                <a16:creationId xmlns:a16="http://schemas.microsoft.com/office/drawing/2014/main" id="{93FD741D-9770-4E42-82E0-9492B3103511}"/>
              </a:ext>
            </a:extLst>
          </p:cNvPr>
          <p:cNvSpPr>
            <a:spLocks noGrp="1"/>
          </p:cNvSpPr>
          <p:nvPr>
            <p:ph idx="1"/>
          </p:nvPr>
        </p:nvSpPr>
        <p:spPr>
          <a:xfrm>
            <a:off x="5570806" y="2467708"/>
            <a:ext cx="5782994" cy="1789772"/>
          </a:xfrm>
        </p:spPr>
        <p:txBody>
          <a:bodyPr/>
          <a:lstStyle/>
          <a:p>
            <a:pPr marL="0" indent="0">
              <a:buNone/>
            </a:pPr>
            <a:r>
              <a:rPr lang="nl-NL" dirty="0"/>
              <a:t>&lt; Dubbelklik op de afbeelding hiernaast voor het document met de vragen</a:t>
            </a:r>
          </a:p>
        </p:txBody>
      </p:sp>
      <p:graphicFrame>
        <p:nvGraphicFramePr>
          <p:cNvPr id="4" name="Object 3">
            <a:extLst>
              <a:ext uri="{FF2B5EF4-FFF2-40B4-BE49-F238E27FC236}">
                <a16:creationId xmlns:a16="http://schemas.microsoft.com/office/drawing/2014/main" id="{3F91BF79-8BF9-4018-A730-DC63A2907E55}"/>
              </a:ext>
            </a:extLst>
          </p:cNvPr>
          <p:cNvGraphicFramePr>
            <a:graphicFrameLocks noChangeAspect="1"/>
          </p:cNvGraphicFramePr>
          <p:nvPr>
            <p:extLst>
              <p:ext uri="{D42A27DB-BD31-4B8C-83A1-F6EECF244321}">
                <p14:modId xmlns:p14="http://schemas.microsoft.com/office/powerpoint/2010/main" val="2645355625"/>
              </p:ext>
            </p:extLst>
          </p:nvPr>
        </p:nvGraphicFramePr>
        <p:xfrm>
          <a:off x="838200" y="1548411"/>
          <a:ext cx="3829050" cy="5418138"/>
        </p:xfrm>
        <a:graphic>
          <a:graphicData uri="http://schemas.openxmlformats.org/presentationml/2006/ole">
            <mc:AlternateContent xmlns:mc="http://schemas.openxmlformats.org/markup-compatibility/2006">
              <mc:Choice xmlns:v="urn:schemas-microsoft-com:vml" Requires="v">
                <p:oleObj spid="_x0000_s1026" name="Acrobat Document" r:id="rId3" imgW="5667139" imgH="8019997" progId="AcroExch.Document.DC">
                  <p:embed/>
                </p:oleObj>
              </mc:Choice>
              <mc:Fallback>
                <p:oleObj name="Acrobat Document" r:id="rId3" imgW="5667139" imgH="8019997" progId="AcroExch.Document.DC">
                  <p:embed/>
                  <p:pic>
                    <p:nvPicPr>
                      <p:cNvPr id="4" name="Object 3">
                        <a:extLst>
                          <a:ext uri="{FF2B5EF4-FFF2-40B4-BE49-F238E27FC236}">
                            <a16:creationId xmlns:a16="http://schemas.microsoft.com/office/drawing/2014/main" id="{3F91BF79-8BF9-4018-A730-DC63A2907E55}"/>
                          </a:ext>
                        </a:extLst>
                      </p:cNvPr>
                      <p:cNvPicPr/>
                      <p:nvPr/>
                    </p:nvPicPr>
                    <p:blipFill>
                      <a:blip r:embed="rId4"/>
                      <a:stretch>
                        <a:fillRect/>
                      </a:stretch>
                    </p:blipFill>
                    <p:spPr>
                      <a:xfrm>
                        <a:off x="838200" y="1548411"/>
                        <a:ext cx="3829050" cy="5418138"/>
                      </a:xfrm>
                      <a:prstGeom prst="rect">
                        <a:avLst/>
                      </a:prstGeom>
                    </p:spPr>
                  </p:pic>
                </p:oleObj>
              </mc:Fallback>
            </mc:AlternateContent>
          </a:graphicData>
        </a:graphic>
      </p:graphicFrame>
    </p:spTree>
    <p:extLst>
      <p:ext uri="{BB962C8B-B14F-4D97-AF65-F5344CB8AC3E}">
        <p14:creationId xmlns:p14="http://schemas.microsoft.com/office/powerpoint/2010/main" val="3960654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0" name="Group 9">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3" name="Group 32">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4" name="Rectangle 33">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Isosceles Triangle 22">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5">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el 1">
            <a:extLst>
              <a:ext uri="{FF2B5EF4-FFF2-40B4-BE49-F238E27FC236}">
                <a16:creationId xmlns:a16="http://schemas.microsoft.com/office/drawing/2014/main" id="{6AD53B9F-9073-42A5-A16C-B63AEDF80177}"/>
              </a:ext>
            </a:extLst>
          </p:cNvPr>
          <p:cNvSpPr>
            <a:spLocks noGrp="1"/>
          </p:cNvSpPr>
          <p:nvPr>
            <p:ph type="title"/>
          </p:nvPr>
        </p:nvSpPr>
        <p:spPr>
          <a:xfrm>
            <a:off x="904877" y="2415322"/>
            <a:ext cx="3451730" cy="2399869"/>
          </a:xfrm>
        </p:spPr>
        <p:txBody>
          <a:bodyPr>
            <a:normAutofit/>
          </a:bodyPr>
          <a:lstStyle/>
          <a:p>
            <a:pPr algn="ctr"/>
            <a:r>
              <a:rPr lang="nl-NL" sz="4000" dirty="0">
                <a:solidFill>
                  <a:srgbClr val="FFFFFF"/>
                </a:solidFill>
              </a:rPr>
              <a:t>Afsluiting</a:t>
            </a:r>
          </a:p>
        </p:txBody>
      </p:sp>
      <p:sp>
        <p:nvSpPr>
          <p:cNvPr id="3" name="Tijdelijke aanduiding voor inhoud 2">
            <a:extLst>
              <a:ext uri="{FF2B5EF4-FFF2-40B4-BE49-F238E27FC236}">
                <a16:creationId xmlns:a16="http://schemas.microsoft.com/office/drawing/2014/main" id="{01B68106-AF60-4DB6-BFD3-C77F6CF3A955}"/>
              </a:ext>
            </a:extLst>
          </p:cNvPr>
          <p:cNvSpPr>
            <a:spLocks noGrp="1"/>
          </p:cNvSpPr>
          <p:nvPr>
            <p:ph idx="1"/>
          </p:nvPr>
        </p:nvSpPr>
        <p:spPr>
          <a:xfrm>
            <a:off x="5120640" y="804672"/>
            <a:ext cx="6281928" cy="5248656"/>
          </a:xfrm>
        </p:spPr>
        <p:txBody>
          <a:bodyPr anchor="ctr">
            <a:normAutofit/>
          </a:bodyPr>
          <a:lstStyle/>
          <a:p>
            <a:pPr marL="0" indent="0">
              <a:buNone/>
            </a:pPr>
            <a:r>
              <a:rPr lang="nl-NL" sz="2000"/>
              <a:t>Heb je de lesdoelen behaald?</a:t>
            </a:r>
          </a:p>
          <a:p>
            <a:r>
              <a:rPr lang="nl-NL" sz="2000"/>
              <a:t>Aan het einde van de les kun je drie dingen  benoemen wat je geleerd hebt in de afgelopen periode</a:t>
            </a:r>
          </a:p>
          <a:p>
            <a:r>
              <a:rPr lang="nl-NL" sz="2000"/>
              <a:t>Aan het einde van de les kun je benoemen welke leerpunten op creatief gebied je meeneemt voor de volgende periode</a:t>
            </a:r>
          </a:p>
          <a:p>
            <a:r>
              <a:rPr lang="nl-NL" sz="2000"/>
              <a:t>Aan het einde van deze les heb je laten zien dat je de theorie kunt herkennen in de praktische voorbeelden</a:t>
            </a:r>
          </a:p>
          <a:p>
            <a:pPr marL="0" indent="0">
              <a:buNone/>
            </a:pPr>
            <a:endParaRPr lang="nl-NL" sz="2000"/>
          </a:p>
        </p:txBody>
      </p:sp>
    </p:spTree>
    <p:extLst>
      <p:ext uri="{BB962C8B-B14F-4D97-AF65-F5344CB8AC3E}">
        <p14:creationId xmlns:p14="http://schemas.microsoft.com/office/powerpoint/2010/main" val="625928564"/>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215</Words>
  <Application>Microsoft Office PowerPoint</Application>
  <PresentationFormat>Breedbeeld</PresentationFormat>
  <Paragraphs>16</Paragraphs>
  <Slides>5</Slides>
  <Notes>0</Notes>
  <HiddenSlides>0</HiddenSlides>
  <MMClips>0</MMClips>
  <ScaleCrop>false</ScaleCrop>
  <HeadingPairs>
    <vt:vector size="8" baseType="variant">
      <vt:variant>
        <vt:lpstr>Gebruikte lettertypen</vt:lpstr>
      </vt:variant>
      <vt:variant>
        <vt:i4>3</vt:i4>
      </vt:variant>
      <vt:variant>
        <vt:lpstr>Thema</vt:lpstr>
      </vt:variant>
      <vt:variant>
        <vt:i4>1</vt:i4>
      </vt:variant>
      <vt:variant>
        <vt:lpstr>Ingesloten OLE-bronprogramma's</vt:lpstr>
      </vt:variant>
      <vt:variant>
        <vt:i4>1</vt:i4>
      </vt:variant>
      <vt:variant>
        <vt:lpstr>Diatitels</vt:lpstr>
      </vt:variant>
      <vt:variant>
        <vt:i4>5</vt:i4>
      </vt:variant>
    </vt:vector>
  </HeadingPairs>
  <TitlesOfParts>
    <vt:vector size="10" baseType="lpstr">
      <vt:lpstr>Arial</vt:lpstr>
      <vt:lpstr>Calibri</vt:lpstr>
      <vt:lpstr>Calibri Light</vt:lpstr>
      <vt:lpstr>Kantoorthema</vt:lpstr>
      <vt:lpstr>Adobe Acrobat Document</vt:lpstr>
      <vt:lpstr>ZIL</vt:lpstr>
      <vt:lpstr>Lesdoelen</vt:lpstr>
      <vt:lpstr>Vooraf…</vt:lpstr>
      <vt:lpstr>Vragen</vt:lpstr>
      <vt:lpstr>Afsluiting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ZIL</dc:title>
  <dc:creator>Kok, J.K. de (KOK)</dc:creator>
  <cp:lastModifiedBy>Kok, J.K. de (KOK)</cp:lastModifiedBy>
  <cp:revision>1</cp:revision>
  <dcterms:created xsi:type="dcterms:W3CDTF">2017-06-06T15:02:14Z</dcterms:created>
  <dcterms:modified xsi:type="dcterms:W3CDTF">2017-06-06T15:07:44Z</dcterms:modified>
</cp:coreProperties>
</file>