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66FBC-473A-4077-9F19-E5CF64B15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E9336E-30EC-4981-88C2-10A2D625B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72F6DF-C3C0-41CE-B541-F90829F9B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A26204-2D60-4C4A-8680-88784B81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716D72-B0C4-456E-9117-CD49E872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1BCE-147E-43FF-BC7C-CF3F2BCB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E9DCD73-6328-4774-96DC-A1D594794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48AF13-B034-47D4-A1B3-B6BB6C2E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318E2F-EDFB-41DD-ACD8-9C783A8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87EBDD-782F-4602-9118-37333314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3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7B575B3-5A15-4F84-9676-55BDBC4E4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68C95C-7266-4EF8-BFD5-0B32545D6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0D73C9-91F7-423A-B91A-18855BE8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2E54C-C6A5-4B74-8A0B-5412BD98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18988E-BA8A-4597-8831-F1B2A7E0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6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15A19-FBFC-43A2-B508-82B2D2B0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5A9AE-D6CC-47F1-B3C0-B16687B2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83C480-EB48-4EA8-9DFD-2E7833B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161DEA-DC32-42D8-9318-3043E1F4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DB319C-7FE6-4B0A-88E3-1DEDC7C6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2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4689C-C460-4785-B3B1-4FCF6E13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68EFD-7775-431C-A2E0-AA9381CF0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668C95-14F9-466E-B9C7-5F1DAF5D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910D01-3B2A-43C0-BEED-13F2CD50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084C30-62DE-4399-B8EF-E52EE87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4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C7591-E02A-4605-93CA-67E4D2BE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C901EA-73B1-4993-B5D1-2253CD9D1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FF5122-D811-4BF5-B2CD-DDFAD564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C8FE3B-9FDC-40A6-82C6-33722722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49F8D4-1D12-44B2-A467-0FE2CD99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0D30B8-7218-4BF6-8075-CAA2F03D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13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7B2EE-D6A9-40A6-B8D8-0656521C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75212F-2ABD-478D-AC36-D896B88C7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CFC92F-6172-4B69-AE93-90F77C8C5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09C2BE-7B3F-4893-9A41-31C48320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3B5B8E-BA57-411C-9E84-683883F68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801477-45D5-49F6-A6C8-8151DAD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D1A18C-D8EC-4672-9756-4105094B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4ECB37-8FFD-4DE5-8776-387E71D1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2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3F030-EBF0-41AD-89AC-517DE537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E92DD0-890E-4A43-8606-32B600DE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831682-D462-4177-A35C-31D119D0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D3309B-03F1-4F76-B754-7B9390A6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4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53A7F5-902E-4F90-AA90-DBB96DAF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EC91A2-97AB-4E0F-ABC0-434A2665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11ED66-C2DC-40FD-9838-4740A50D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80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E6347-7BC9-4A03-9380-2D16EB8B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9A153-639D-4959-B385-6307DBA3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BA61DA-38ED-4659-9411-DAFFE06B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65964C-C3F5-45EB-8DA7-A91FE15F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68C62D-8F8A-41EA-907B-3CE938B4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6CDC77-BFA8-4CF7-B114-02A2F22B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8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F3674-B67F-4C72-B56C-F0BDCBFF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115AB8-2E18-45B9-894D-A190D3772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1C7C0E-D11D-4FC9-AF17-9E29D59D1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CC94E4-6C7F-4727-A706-F2115550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EB95E2-9526-4995-8467-B44743A41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B6670B-B215-4F99-9423-CD13B4B3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93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50FFF6-ED0F-462D-AD1C-617D4E5F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D1B197-AFBC-4B6D-BA6D-8CD1FF31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8F9A75-AAE0-4948-A984-4C3B107F3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005B-AA27-4C3B-BAA1-52963D54DD07}" type="datetimeFigureOut">
              <a:rPr lang="nl-NL" smtClean="0"/>
              <a:t>6-6-2017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38C52-A0A6-406B-AE8E-CDDAD39B3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686069-C09D-4E50-B211-25D33BC2C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FCE8-DDCF-44EB-85BE-E901CA20C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7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5BE61438-4601-4EA9-9501-A986335C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b="18868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837CD9-D5EA-425B-80A5-831A4481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ZIL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ABB1E4-4BAA-45AA-9B53-899E2913E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2 – Creatief denken (I)</a:t>
            </a:r>
          </a:p>
        </p:txBody>
      </p:sp>
    </p:spTree>
    <p:extLst>
      <p:ext uri="{BB962C8B-B14F-4D97-AF65-F5344CB8AC3E}">
        <p14:creationId xmlns:p14="http://schemas.microsoft.com/office/powerpoint/2010/main" val="48476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/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5F0C5B-C856-45CB-8B03-6F88CEE8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Doelen voor deze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F09AC-C101-42BE-802F-2ABA47F6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nl-NL" sz="2400" dirty="0">
                <a:solidFill>
                  <a:srgbClr val="000000"/>
                </a:solidFill>
              </a:rPr>
              <a:t>Aan het einde van de les weet je de vijf creatieve basisvaardigheden te noemen en kun je in  eigen woorden uitleggen wat ze betekenen.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Aan het einde van de les heb je met deze basisvaardigheden een oefening gedaan.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Aan het einde van de les heb je inzicht in jouw eigen creatieve vaardigheden.</a:t>
            </a:r>
          </a:p>
          <a:p>
            <a:pPr lvl="0"/>
            <a:r>
              <a:rPr lang="nl-NL" sz="2400" dirty="0">
                <a:solidFill>
                  <a:srgbClr val="000000"/>
                </a:solidFill>
              </a:rPr>
              <a:t>Aan het einde van de les heb je zelf een oefening bedacht voor een doelgroep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2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70246-3DCE-4CAB-B211-BA54A704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95B96-FF9F-48A7-88AB-6D9ADE5B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Dubbelklik op deze afbeelding om de</a:t>
            </a:r>
          </a:p>
          <a:p>
            <a:pPr marL="0" indent="0">
              <a:buNone/>
            </a:pPr>
            <a:r>
              <a:rPr lang="nl-NL" dirty="0"/>
              <a:t>theorie bij les 2 te lezen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DDC619-44C4-4042-9887-0F6F367B8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60597"/>
              </p:ext>
            </p:extLst>
          </p:nvPr>
        </p:nvGraphicFramePr>
        <p:xfrm>
          <a:off x="6915248" y="893689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DDC619-44C4-4042-9887-0F6F367B8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15248" y="893689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96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12387-AC1F-4F60-BB04-8602AC7A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4CA6B-E379-4B50-B494-E49B099F9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38" y="1825625"/>
            <a:ext cx="5797062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&lt; Dubbelklik op de afbeelding om het document met vragen te openen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A6EB60-126B-4E45-89E7-7182A3401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54735"/>
              </p:ext>
            </p:extLst>
          </p:nvPr>
        </p:nvGraphicFramePr>
        <p:xfrm>
          <a:off x="725804" y="129222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A6EB60-126B-4E45-89E7-7182A3401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804" y="129222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147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21C0A-B72C-490E-B2F5-4730C702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48895-FBEC-4866-87DD-A28F209D7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978" y="1825625"/>
            <a:ext cx="6162822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&lt; Dubbelklik op de afbeelding om het document met de oefening te openen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FCC1369-850F-46C7-99B0-38884D6E1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4478"/>
              </p:ext>
            </p:extLst>
          </p:nvPr>
        </p:nvGraphicFramePr>
        <p:xfrm>
          <a:off x="955138" y="1439862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FCC1369-850F-46C7-99B0-38884D6E1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138" y="1439862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10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21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" name="Freeform 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6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9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0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1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5" name="Group 44">
            <a:extLst/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6" name="Rectangle 45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22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4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D55747B-62F9-4D89-BBD0-64F33F8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5753B3-EDE0-449D-B75A-872BAB84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/>
              <a:t>Zijn de lesdoelen behaald?</a:t>
            </a:r>
          </a:p>
          <a:p>
            <a:pPr lvl="0"/>
            <a:r>
              <a:rPr lang="nl-NL" sz="2000"/>
              <a:t>Aan het einde van de les weet je de vijf creatieve basisvaardigheden te noemen en kun je in  eigen woorden uitleggen wat ze betekenen.</a:t>
            </a:r>
          </a:p>
          <a:p>
            <a:pPr lvl="0"/>
            <a:r>
              <a:rPr lang="nl-NL" sz="2000"/>
              <a:t>Aan het einde van de les heb je met deze basisvaardigheden een oefening gedaan.</a:t>
            </a:r>
          </a:p>
          <a:p>
            <a:pPr lvl="0"/>
            <a:r>
              <a:rPr lang="nl-NL" sz="2000"/>
              <a:t>Aan het einde van de les heb je inzicht in jouw eigen creatieve vaardigheden.</a:t>
            </a:r>
          </a:p>
          <a:p>
            <a:pPr lvl="0"/>
            <a:r>
              <a:rPr lang="nl-NL" sz="2000"/>
              <a:t>Aan het einde van de les heb je zelf een oefening bedacht voor een doelgroep</a:t>
            </a:r>
          </a:p>
          <a:p>
            <a:pPr marL="0" indent="0"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14182725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199</Words>
  <Application>Microsoft Office PowerPoint</Application>
  <PresentationFormat>Breedbeeld</PresentationFormat>
  <Paragraphs>20</Paragraphs>
  <Slides>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Adobe Acrobat Document</vt:lpstr>
      <vt:lpstr>ZIL</vt:lpstr>
      <vt:lpstr>Doelen voor deze les</vt:lpstr>
      <vt:lpstr>Theorie</vt:lpstr>
      <vt:lpstr>Vragen</vt:lpstr>
      <vt:lpstr>Oefening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ZIL</dc:title>
  <dc:creator>Kok, J.K. de (KOK)</dc:creator>
  <cp:lastModifiedBy>Kok, J.K. de (KOK)</cp:lastModifiedBy>
  <cp:revision>1</cp:revision>
  <dcterms:created xsi:type="dcterms:W3CDTF">2017-06-06T13:41:14Z</dcterms:created>
  <dcterms:modified xsi:type="dcterms:W3CDTF">2017-06-06T13:54:47Z</dcterms:modified>
</cp:coreProperties>
</file>