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58"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5073D-A404-4EAE-ABEE-3B775249FF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73112481-DF69-4B6D-A60D-7D45250C9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B8CCB7C6-9BB4-449C-A7C4-7C9AFF285686}"/>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00B2C58A-2C75-4EB5-81BD-669F9A97CE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9F9E8F-A084-4E15-B7A8-6B3498C6DF56}"/>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421156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23D8C-261F-43C4-9C2A-486F433AB84F}"/>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64B94ABA-13D4-4206-83C0-DE100F9A9C1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D0DD0C-38DE-4320-AAAE-8F95AF910636}"/>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4CD6565B-5C04-411F-BA78-2AB7B04065B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92625D-E9B0-4072-A854-FF4E51D63069}"/>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3254260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7ECE740-F1A3-4E0F-8EAD-26FD3A095354}"/>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1B1D3403-1112-4B39-9272-39B1EFA92F9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59A900-3250-4448-988E-FAC9F820D580}"/>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0AD9B2ED-0737-4F31-BC00-4AC8112266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97A9D2-104F-47FC-B964-59E64BEC4192}"/>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101054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89B8E-4407-454B-AB21-3A5B6EA2C44A}"/>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47368602-19ED-4416-9395-AABFB9A0720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203C95-7A9C-4651-94C1-EEAD04151F81}"/>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393CA267-A731-4C45-A3D7-92DCD2C7DA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3CD88C-A46B-486A-946F-3B1AECE865AB}"/>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2957029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B962F-275E-4CBF-A298-63EF8C8FA178}"/>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E267D741-1838-49B8-8B2F-CDA6460D58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C1E9867-28FA-42C8-9969-3634469375E0}"/>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9D72FB14-B197-417C-9971-7D1EDF060CE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676770-AED0-43F1-A5D8-3363461375FC}"/>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1242368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27F47-CA61-44BF-87AD-4A0FF39D280F}"/>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CD8F159A-0FB2-4BA0-B382-B324EEB9DF37}"/>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BD0DDF8-C955-4360-A888-2B8F8CDF5358}"/>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8660585-8C5E-4482-BA24-031F0E3A3452}"/>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A4F28EAB-771F-4F2B-9D5D-840B3BFBD62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5644D61-A6CB-4817-AFC3-FF4CCE765BF7}"/>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318862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324EC-B9C8-49AA-80D3-6C3BA8C94F7A}"/>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63BE6846-6759-46C5-9564-E7FF3E1F00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4FB2AD1-0DE2-4553-A031-F4781B770B2F}"/>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EB7594-971A-4E3F-9921-459A383AA7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DC97C6FE-862C-4903-8649-A2A0EA91ECA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2239209-EFB4-4AEE-AE9C-3C80D0AA603F}"/>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8" name="Tijdelijke aanduiding voor voettekst 7">
            <a:extLst>
              <a:ext uri="{FF2B5EF4-FFF2-40B4-BE49-F238E27FC236}">
                <a16:creationId xmlns:a16="http://schemas.microsoft.com/office/drawing/2014/main" id="{1082C484-A84B-4D80-930D-722F8EBDAE7E}"/>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EDC6218-1903-449A-A724-F49382F03B15}"/>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423310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48966-1AA3-4B48-9098-C74DE39D5B62}"/>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04B418C8-CDC8-4277-B292-C52445A46C81}"/>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4" name="Tijdelijke aanduiding voor voettekst 3">
            <a:extLst>
              <a:ext uri="{FF2B5EF4-FFF2-40B4-BE49-F238E27FC236}">
                <a16:creationId xmlns:a16="http://schemas.microsoft.com/office/drawing/2014/main" id="{7062E7AD-896B-46BF-B6EF-D8634259B1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D7169E-C371-4517-89A9-E8CF4790A2E6}"/>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376502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69B60A4-E033-4B06-AE21-DDA79AC0489B}"/>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3" name="Tijdelijke aanduiding voor voettekst 2">
            <a:extLst>
              <a:ext uri="{FF2B5EF4-FFF2-40B4-BE49-F238E27FC236}">
                <a16:creationId xmlns:a16="http://schemas.microsoft.com/office/drawing/2014/main" id="{28EB02D2-12B1-4754-B246-910817EC85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13F592-7290-4327-B6C5-D7294635864C}"/>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1857047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9CB50F-86EF-4197-8001-25CE6AF73B4D}"/>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56FBDF72-991D-4E90-98E8-B7214C40C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94A6D0-9044-4BB2-9322-ECC857E01A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0485378-8F87-4B40-A3E7-0713819401EA}"/>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7AB3594D-A600-4E0D-AEDE-45BF04AFC74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91DD4A1-50E4-4B86-B84F-11474D55733D}"/>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33222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9DABB-EA8F-4495-944B-55C1EE5001A0}"/>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600D7B32-8E7F-4AED-B250-B5C80C3BB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8EBE914-19D3-46AF-A9F2-8416B78C3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668C9A6-4425-49D8-9D09-35B570BD4BEE}"/>
              </a:ext>
            </a:extLst>
          </p:cNvPr>
          <p:cNvSpPr>
            <a:spLocks noGrp="1"/>
          </p:cNvSpPr>
          <p:nvPr>
            <p:ph type="dt" sz="half" idx="10"/>
          </p:nvPr>
        </p:nvSpPr>
        <p:spPr/>
        <p:txBody>
          <a:bodyPr/>
          <a:lstStyle/>
          <a:p>
            <a:fld id="{8F736758-F170-44B3-9213-EE1C7B618DC8}" type="datetimeFigureOut">
              <a:rPr lang="nl-NL" smtClean="0"/>
              <a:t>6-6-2017</a:t>
            </a:fld>
            <a:endParaRPr lang="nl-NL"/>
          </a:p>
        </p:txBody>
      </p:sp>
      <p:sp>
        <p:nvSpPr>
          <p:cNvPr id="6" name="Tijdelijke aanduiding voor voettekst 5">
            <a:extLst>
              <a:ext uri="{FF2B5EF4-FFF2-40B4-BE49-F238E27FC236}">
                <a16:creationId xmlns:a16="http://schemas.microsoft.com/office/drawing/2014/main" id="{5257A12B-BFA5-4363-AED1-29C1C0F3A5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A1FCCC-79B4-477F-AAA9-C01E87FD58E6}"/>
              </a:ext>
            </a:extLst>
          </p:cNvPr>
          <p:cNvSpPr>
            <a:spLocks noGrp="1"/>
          </p:cNvSpPr>
          <p:nvPr>
            <p:ph type="sldNum" sz="quarter" idx="12"/>
          </p:nvPr>
        </p:nvSpPr>
        <p:spPr/>
        <p:txBody>
          <a:bodyPr/>
          <a:lstStyle/>
          <a:p>
            <a:fld id="{CC47B77B-3D35-41DA-9B87-B9D2FE1D7BD2}" type="slidenum">
              <a:rPr lang="nl-NL" smtClean="0"/>
              <a:t>‹nr.›</a:t>
            </a:fld>
            <a:endParaRPr lang="nl-NL"/>
          </a:p>
        </p:txBody>
      </p:sp>
    </p:spTree>
    <p:extLst>
      <p:ext uri="{BB962C8B-B14F-4D97-AF65-F5344CB8AC3E}">
        <p14:creationId xmlns:p14="http://schemas.microsoft.com/office/powerpoint/2010/main" val="7345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FC92E46-A326-4E7C-9DAE-C172B58210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528202A4-D67D-4EC3-947A-0F2FF193AC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104932-6776-4D21-9834-A66AA9CCF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36758-F170-44B3-9213-EE1C7B618DC8}" type="datetimeFigureOut">
              <a:rPr lang="nl-NL" smtClean="0"/>
              <a:t>6-6-2017</a:t>
            </a:fld>
            <a:endParaRPr lang="nl-NL"/>
          </a:p>
        </p:txBody>
      </p:sp>
      <p:sp>
        <p:nvSpPr>
          <p:cNvPr id="5" name="Tijdelijke aanduiding voor voettekst 4">
            <a:extLst>
              <a:ext uri="{FF2B5EF4-FFF2-40B4-BE49-F238E27FC236}">
                <a16:creationId xmlns:a16="http://schemas.microsoft.com/office/drawing/2014/main" id="{B567DA69-29B1-4479-B6C3-691C2CA3C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C3934AE-F32A-4E79-ABDE-A3F4FFC309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7B77B-3D35-41DA-9B87-B9D2FE1D7BD2}" type="slidenum">
              <a:rPr lang="nl-NL" smtClean="0"/>
              <a:t>‹nr.›</a:t>
            </a:fld>
            <a:endParaRPr lang="nl-NL"/>
          </a:p>
        </p:txBody>
      </p:sp>
    </p:spTree>
    <p:extLst>
      <p:ext uri="{BB962C8B-B14F-4D97-AF65-F5344CB8AC3E}">
        <p14:creationId xmlns:p14="http://schemas.microsoft.com/office/powerpoint/2010/main" val="86906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at voor presenteren">
            <a:extLst>
              <a:ext uri="{FF2B5EF4-FFF2-40B4-BE49-F238E27FC236}">
                <a16:creationId xmlns:a16="http://schemas.microsoft.com/office/drawing/2014/main" id="{9EA34BB0-DE30-4B73-A763-7DC834314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20"/>
          <a:stretch/>
        </p:blipFill>
        <p:spPr bwMode="auto">
          <a:xfrm>
            <a:off x="20" y="1"/>
            <a:ext cx="12191979" cy="423948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19A1EA0-1658-46E7-A81C-DB9DCA390D70}"/>
              </a:ext>
            </a:extLst>
          </p:cNvPr>
          <p:cNvSpPr>
            <a:spLocks noGrp="1"/>
          </p:cNvSpPr>
          <p:nvPr>
            <p:ph type="ctrTitle"/>
          </p:nvPr>
        </p:nvSpPr>
        <p:spPr>
          <a:xfrm>
            <a:off x="650449" y="4559523"/>
            <a:ext cx="10901471" cy="1236440"/>
          </a:xfrm>
          <a:noFill/>
        </p:spPr>
        <p:txBody>
          <a:bodyPr>
            <a:normAutofit/>
          </a:bodyPr>
          <a:lstStyle/>
          <a:p>
            <a:r>
              <a:rPr lang="nl-NL"/>
              <a:t>ZIL</a:t>
            </a:r>
            <a:endParaRPr lang="nl-NL" dirty="0"/>
          </a:p>
        </p:txBody>
      </p:sp>
      <p:sp>
        <p:nvSpPr>
          <p:cNvPr id="3" name="Ondertitel 2">
            <a:extLst>
              <a:ext uri="{FF2B5EF4-FFF2-40B4-BE49-F238E27FC236}">
                <a16:creationId xmlns:a16="http://schemas.microsoft.com/office/drawing/2014/main" id="{D21B2353-924C-4172-8B28-2401B099B1EC}"/>
              </a:ext>
            </a:extLst>
          </p:cNvPr>
          <p:cNvSpPr>
            <a:spLocks noGrp="1"/>
          </p:cNvSpPr>
          <p:nvPr>
            <p:ph type="subTitle" idx="1"/>
          </p:nvPr>
        </p:nvSpPr>
        <p:spPr>
          <a:xfrm>
            <a:off x="650449" y="5795963"/>
            <a:ext cx="10901471" cy="560388"/>
          </a:xfrm>
          <a:noFill/>
        </p:spPr>
        <p:txBody>
          <a:bodyPr>
            <a:normAutofit/>
          </a:bodyPr>
          <a:lstStyle/>
          <a:p>
            <a:r>
              <a:rPr lang="nl-NL"/>
              <a:t>Les 8 – Tekenen op de werkvloer</a:t>
            </a:r>
            <a:endParaRPr lang="nl-NL" dirty="0"/>
          </a:p>
        </p:txBody>
      </p:sp>
    </p:spTree>
    <p:extLst>
      <p:ext uri="{BB962C8B-B14F-4D97-AF65-F5344CB8AC3E}">
        <p14:creationId xmlns:p14="http://schemas.microsoft.com/office/powerpoint/2010/main" val="49537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DF10F7A-72E1-44A3-ABEC-F6E362370A27}"/>
              </a:ext>
            </a:extLst>
          </p:cNvPr>
          <p:cNvSpPr>
            <a:spLocks noGrp="1"/>
          </p:cNvSpPr>
          <p:nvPr>
            <p:ph type="title"/>
          </p:nvPr>
        </p:nvSpPr>
        <p:spPr>
          <a:xfrm>
            <a:off x="640079" y="2053641"/>
            <a:ext cx="3669161" cy="2760098"/>
          </a:xfrm>
        </p:spPr>
        <p:txBody>
          <a:bodyPr>
            <a:normAutofit/>
          </a:bodyPr>
          <a:lstStyle/>
          <a:p>
            <a:r>
              <a:rPr lang="nl-NL">
                <a:solidFill>
                  <a:srgbClr val="FFFFFF"/>
                </a:solidFill>
              </a:rPr>
              <a:t>Doel van de les</a:t>
            </a:r>
          </a:p>
        </p:txBody>
      </p:sp>
      <p:sp>
        <p:nvSpPr>
          <p:cNvPr id="3" name="Tijdelijke aanduiding voor inhoud 2">
            <a:extLst>
              <a:ext uri="{FF2B5EF4-FFF2-40B4-BE49-F238E27FC236}">
                <a16:creationId xmlns:a16="http://schemas.microsoft.com/office/drawing/2014/main" id="{B390B796-5D90-4B13-B570-914810D8F9F8}"/>
              </a:ext>
            </a:extLst>
          </p:cNvPr>
          <p:cNvSpPr>
            <a:spLocks noGrp="1"/>
          </p:cNvSpPr>
          <p:nvPr>
            <p:ph idx="1"/>
          </p:nvPr>
        </p:nvSpPr>
        <p:spPr>
          <a:xfrm>
            <a:off x="6090574" y="801866"/>
            <a:ext cx="5306084" cy="5230634"/>
          </a:xfrm>
        </p:spPr>
        <p:txBody>
          <a:bodyPr anchor="ctr">
            <a:normAutofit/>
          </a:bodyPr>
          <a:lstStyle/>
          <a:p>
            <a:pPr lvl="0"/>
            <a:r>
              <a:rPr lang="nl-NL" sz="2400">
                <a:solidFill>
                  <a:srgbClr val="000000"/>
                </a:solidFill>
              </a:rPr>
              <a:t>Aan het einde van de les weet je met welk doel je tekenen kunt inzetten tijdens je werk of presentatie.</a:t>
            </a:r>
          </a:p>
          <a:p>
            <a:pPr lvl="0"/>
            <a:r>
              <a:rPr lang="nl-NL" sz="2400">
                <a:solidFill>
                  <a:srgbClr val="000000"/>
                </a:solidFill>
              </a:rPr>
              <a:t>Aan het einde van de les heb je de hoofdlijnen van de informatie verwerkt aan de hand van een tekening.</a:t>
            </a:r>
          </a:p>
          <a:p>
            <a:endParaRPr lang="nl-NL" sz="2400">
              <a:solidFill>
                <a:srgbClr val="000000"/>
              </a:solidFill>
            </a:endParaRPr>
          </a:p>
        </p:txBody>
      </p:sp>
    </p:spTree>
    <p:extLst>
      <p:ext uri="{BB962C8B-B14F-4D97-AF65-F5344CB8AC3E}">
        <p14:creationId xmlns:p14="http://schemas.microsoft.com/office/powerpoint/2010/main" val="319442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Afbeeldingsresultaat voor tekenpotloden">
            <a:extLst>
              <a:ext uri="{FF2B5EF4-FFF2-40B4-BE49-F238E27FC236}">
                <a16:creationId xmlns:a16="http://schemas.microsoft.com/office/drawing/2014/main" id="{B61BD187-DE79-4B98-8F36-33BE407308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579"/>
          <a:stretch/>
        </p:blipFill>
        <p:spPr bwMode="auto">
          <a:xfrm>
            <a:off x="5601808" y="1069145"/>
            <a:ext cx="6590192" cy="4155998"/>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Shap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938EE567-AB23-4968-A57F-A1E05D1D01BB}"/>
              </a:ext>
            </a:extLst>
          </p:cNvPr>
          <p:cNvSpPr>
            <a:spLocks noGrp="1"/>
          </p:cNvSpPr>
          <p:nvPr>
            <p:ph type="title"/>
          </p:nvPr>
        </p:nvSpPr>
        <p:spPr>
          <a:xfrm>
            <a:off x="838199" y="365125"/>
            <a:ext cx="5529943" cy="1325563"/>
          </a:xfrm>
        </p:spPr>
        <p:txBody>
          <a:bodyPr>
            <a:normAutofit/>
          </a:bodyPr>
          <a:lstStyle/>
          <a:p>
            <a:r>
              <a:rPr lang="nl-NL">
                <a:solidFill>
                  <a:schemeClr val="bg1"/>
                </a:solidFill>
              </a:rPr>
              <a:t>Vooraf…</a:t>
            </a:r>
          </a:p>
        </p:txBody>
      </p:sp>
      <p:sp>
        <p:nvSpPr>
          <p:cNvPr id="3" name="Tijdelijke aanduiding voor inhoud 2">
            <a:extLst>
              <a:ext uri="{FF2B5EF4-FFF2-40B4-BE49-F238E27FC236}">
                <a16:creationId xmlns:a16="http://schemas.microsoft.com/office/drawing/2014/main" id="{C84B1236-9C08-42D7-AB61-4E47A9574F98}"/>
              </a:ext>
            </a:extLst>
          </p:cNvPr>
          <p:cNvSpPr>
            <a:spLocks noGrp="1"/>
          </p:cNvSpPr>
          <p:nvPr>
            <p:ph idx="1"/>
          </p:nvPr>
        </p:nvSpPr>
        <p:spPr>
          <a:xfrm>
            <a:off x="838199" y="1825625"/>
            <a:ext cx="4128169" cy="3399518"/>
          </a:xfrm>
        </p:spPr>
        <p:txBody>
          <a:bodyPr>
            <a:normAutofit/>
          </a:bodyPr>
          <a:lstStyle/>
          <a:p>
            <a:pPr marL="0" indent="0">
              <a:lnSpc>
                <a:spcPct val="70000"/>
              </a:lnSpc>
              <a:buNone/>
            </a:pPr>
            <a:r>
              <a:rPr lang="nl-NL" sz="1900" i="1">
                <a:solidFill>
                  <a:schemeClr val="bg1"/>
                </a:solidFill>
              </a:rPr>
              <a:t>We hebben in de afgelopen weken nagedacht over het creatieve proces. Vandaag zullen we een klein uitstapje maken. Dat betekend natuurlijk niet dat je al de informatie die je de achterliggende weken gelezen hebt, mag vergeten. Het heeft er namelijk alles mee te maken. Deze les staat in het teken van het gebruik van beelden. Je begrijpt al direct dat dit te maken heeft met één van de creatieve basisvaardigheden (verbeeldingskracht ontwikkelen). Deze basisvaardigheid gebruik je in alle delen van het creatieve proces. In de startfase, het divergeren en ook tijdens het convergeren.</a:t>
            </a:r>
          </a:p>
          <a:p>
            <a:pPr marL="0" indent="0">
              <a:lnSpc>
                <a:spcPct val="70000"/>
              </a:lnSpc>
              <a:buNone/>
            </a:pPr>
            <a:endParaRPr lang="nl-NL" sz="1900" i="1">
              <a:solidFill>
                <a:schemeClr val="bg1"/>
              </a:solidFill>
            </a:endParaRPr>
          </a:p>
        </p:txBody>
      </p:sp>
    </p:spTree>
    <p:extLst>
      <p:ext uri="{BB962C8B-B14F-4D97-AF65-F5344CB8AC3E}">
        <p14:creationId xmlns:p14="http://schemas.microsoft.com/office/powerpoint/2010/main" val="244270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53449-C1F8-4DE6-9B0C-D0710610F9A6}"/>
              </a:ext>
            </a:extLst>
          </p:cNvPr>
          <p:cNvSpPr>
            <a:spLocks noGrp="1"/>
          </p:cNvSpPr>
          <p:nvPr>
            <p:ph type="title"/>
          </p:nvPr>
        </p:nvSpPr>
        <p:spPr/>
        <p:txBody>
          <a:bodyPr/>
          <a:lstStyle/>
          <a:p>
            <a:r>
              <a:rPr lang="nl-NL" dirty="0"/>
              <a:t>Theorie</a:t>
            </a:r>
          </a:p>
        </p:txBody>
      </p:sp>
      <p:sp>
        <p:nvSpPr>
          <p:cNvPr id="3" name="Tijdelijke aanduiding voor inhoud 2">
            <a:extLst>
              <a:ext uri="{FF2B5EF4-FFF2-40B4-BE49-F238E27FC236}">
                <a16:creationId xmlns:a16="http://schemas.microsoft.com/office/drawing/2014/main" id="{E9C0D1F3-21D5-4343-9EE7-F04F873EB808}"/>
              </a:ext>
            </a:extLst>
          </p:cNvPr>
          <p:cNvSpPr>
            <a:spLocks noGrp="1"/>
          </p:cNvSpPr>
          <p:nvPr>
            <p:ph idx="1"/>
          </p:nvPr>
        </p:nvSpPr>
        <p:spPr>
          <a:xfrm>
            <a:off x="838200" y="2711889"/>
            <a:ext cx="3888545" cy="1860110"/>
          </a:xfrm>
        </p:spPr>
        <p:txBody>
          <a:bodyPr/>
          <a:lstStyle/>
          <a:p>
            <a:pPr marL="0" indent="0">
              <a:buNone/>
            </a:pPr>
            <a:r>
              <a:rPr lang="nl-NL" dirty="0"/>
              <a:t>&gt; Dubbelklik op de afbeelding hiernaast en lees de theorie aandachtig door</a:t>
            </a:r>
          </a:p>
        </p:txBody>
      </p:sp>
      <p:graphicFrame>
        <p:nvGraphicFramePr>
          <p:cNvPr id="4" name="Object 3">
            <a:extLst>
              <a:ext uri="{FF2B5EF4-FFF2-40B4-BE49-F238E27FC236}">
                <a16:creationId xmlns:a16="http://schemas.microsoft.com/office/drawing/2014/main" id="{A8AB1AD0-E510-4F8C-84E3-1AAA264DFF62}"/>
              </a:ext>
            </a:extLst>
          </p:cNvPr>
          <p:cNvGraphicFramePr>
            <a:graphicFrameLocks noChangeAspect="1"/>
          </p:cNvGraphicFramePr>
          <p:nvPr>
            <p:extLst>
              <p:ext uri="{D42A27DB-BD31-4B8C-83A1-F6EECF244321}">
                <p14:modId xmlns:p14="http://schemas.microsoft.com/office/powerpoint/2010/main" val="1695791804"/>
              </p:ext>
            </p:extLst>
          </p:nvPr>
        </p:nvGraphicFramePr>
        <p:xfrm>
          <a:off x="6337960" y="1132523"/>
          <a:ext cx="3829050" cy="5418137"/>
        </p:xfrm>
        <a:graphic>
          <a:graphicData uri="http://schemas.openxmlformats.org/presentationml/2006/ole">
            <mc:AlternateContent xmlns:mc="http://schemas.openxmlformats.org/markup-compatibility/2006">
              <mc:Choice xmlns:v="urn:schemas-microsoft-com:vml" Requires="v">
                <p:oleObj spid="_x0000_s1026"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A8AB1AD0-E510-4F8C-84E3-1AAA264DFF62}"/>
                          </a:ext>
                        </a:extLst>
                      </p:cNvPr>
                      <p:cNvPicPr/>
                      <p:nvPr/>
                    </p:nvPicPr>
                    <p:blipFill>
                      <a:blip r:embed="rId4"/>
                      <a:stretch>
                        <a:fillRect/>
                      </a:stretch>
                    </p:blipFill>
                    <p:spPr>
                      <a:xfrm>
                        <a:off x="6337960" y="1132523"/>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301865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88D3D3-4D59-40E3-9B30-16C690F110A6}"/>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54F0F058-3EDC-40AF-BF40-C84CA2C96C79}"/>
              </a:ext>
            </a:extLst>
          </p:cNvPr>
          <p:cNvSpPr>
            <a:spLocks noGrp="1"/>
          </p:cNvSpPr>
          <p:nvPr>
            <p:ph idx="1"/>
          </p:nvPr>
        </p:nvSpPr>
        <p:spPr>
          <a:xfrm>
            <a:off x="5106572" y="2613416"/>
            <a:ext cx="5149948" cy="1620960"/>
          </a:xfrm>
        </p:spPr>
        <p:txBody>
          <a:bodyPr/>
          <a:lstStyle/>
          <a:p>
            <a:pPr marL="0" indent="0">
              <a:buNone/>
            </a:pPr>
            <a:r>
              <a:rPr lang="nl-NL" dirty="0"/>
              <a:t>&lt; Dubbelklik op de afbeelding hiernaast om het document met de vragen te openen</a:t>
            </a:r>
          </a:p>
        </p:txBody>
      </p:sp>
      <p:graphicFrame>
        <p:nvGraphicFramePr>
          <p:cNvPr id="4" name="Object 3">
            <a:extLst>
              <a:ext uri="{FF2B5EF4-FFF2-40B4-BE49-F238E27FC236}">
                <a16:creationId xmlns:a16="http://schemas.microsoft.com/office/drawing/2014/main" id="{4D1D0CBC-8252-44C1-B7A4-E368A5341F5E}"/>
              </a:ext>
            </a:extLst>
          </p:cNvPr>
          <p:cNvGraphicFramePr>
            <a:graphicFrameLocks noChangeAspect="1"/>
          </p:cNvGraphicFramePr>
          <p:nvPr>
            <p:extLst>
              <p:ext uri="{D42A27DB-BD31-4B8C-83A1-F6EECF244321}">
                <p14:modId xmlns:p14="http://schemas.microsoft.com/office/powerpoint/2010/main" val="133700925"/>
              </p:ext>
            </p:extLst>
          </p:nvPr>
        </p:nvGraphicFramePr>
        <p:xfrm>
          <a:off x="838200" y="1582591"/>
          <a:ext cx="3405075" cy="4818209"/>
        </p:xfrm>
        <a:graphic>
          <a:graphicData uri="http://schemas.openxmlformats.org/presentationml/2006/ole">
            <mc:AlternateContent xmlns:mc="http://schemas.openxmlformats.org/markup-compatibility/2006">
              <mc:Choice xmlns:v="urn:schemas-microsoft-com:vml" Requires="v">
                <p:oleObj spid="_x0000_s2050" name="Acrobat Document" r:id="rId3" imgW="5667139" imgH="8019997" progId="AcroExch.Document.DC">
                  <p:embed/>
                </p:oleObj>
              </mc:Choice>
              <mc:Fallback>
                <p:oleObj name="Acrobat Document" r:id="rId3" imgW="5667139" imgH="8019997" progId="AcroExch.Document.DC">
                  <p:embed/>
                  <p:pic>
                    <p:nvPicPr>
                      <p:cNvPr id="4" name="Object 3">
                        <a:extLst>
                          <a:ext uri="{FF2B5EF4-FFF2-40B4-BE49-F238E27FC236}">
                            <a16:creationId xmlns:a16="http://schemas.microsoft.com/office/drawing/2014/main" id="{4D1D0CBC-8252-44C1-B7A4-E368A5341F5E}"/>
                          </a:ext>
                        </a:extLst>
                      </p:cNvPr>
                      <p:cNvPicPr/>
                      <p:nvPr/>
                    </p:nvPicPr>
                    <p:blipFill>
                      <a:blip r:embed="rId4"/>
                      <a:stretch>
                        <a:fillRect/>
                      </a:stretch>
                    </p:blipFill>
                    <p:spPr>
                      <a:xfrm>
                        <a:off x="838200" y="1582591"/>
                        <a:ext cx="3405075" cy="4818209"/>
                      </a:xfrm>
                      <a:prstGeom prst="rect">
                        <a:avLst/>
                      </a:prstGeom>
                    </p:spPr>
                  </p:pic>
                </p:oleObj>
              </mc:Fallback>
            </mc:AlternateContent>
          </a:graphicData>
        </a:graphic>
      </p:graphicFrame>
    </p:spTree>
    <p:extLst>
      <p:ext uri="{BB962C8B-B14F-4D97-AF65-F5344CB8AC3E}">
        <p14:creationId xmlns:p14="http://schemas.microsoft.com/office/powerpoint/2010/main" val="315518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7ADDBBC9-31C8-445C-9148-C7978CAE1F0F}"/>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Afsluiting</a:t>
            </a:r>
          </a:p>
        </p:txBody>
      </p:sp>
      <p:sp>
        <p:nvSpPr>
          <p:cNvPr id="3" name="Tijdelijke aanduiding voor inhoud 2">
            <a:extLst>
              <a:ext uri="{FF2B5EF4-FFF2-40B4-BE49-F238E27FC236}">
                <a16:creationId xmlns:a16="http://schemas.microsoft.com/office/drawing/2014/main" id="{115CD409-BA20-4341-984A-0F15C60CAA9A}"/>
              </a:ext>
            </a:extLst>
          </p:cNvPr>
          <p:cNvSpPr>
            <a:spLocks noGrp="1"/>
          </p:cNvSpPr>
          <p:nvPr>
            <p:ph idx="1"/>
          </p:nvPr>
        </p:nvSpPr>
        <p:spPr>
          <a:xfrm>
            <a:off x="5120640" y="804672"/>
            <a:ext cx="6281928" cy="5248656"/>
          </a:xfrm>
        </p:spPr>
        <p:txBody>
          <a:bodyPr anchor="ctr">
            <a:normAutofit/>
          </a:bodyPr>
          <a:lstStyle/>
          <a:p>
            <a:pPr marL="0" indent="0">
              <a:buNone/>
            </a:pPr>
            <a:r>
              <a:rPr lang="nl-NL" sz="2000"/>
              <a:t>En… heb je de lesdoelen behaald?</a:t>
            </a:r>
          </a:p>
          <a:p>
            <a:pPr lvl="0"/>
            <a:r>
              <a:rPr lang="nl-NL" sz="2000"/>
              <a:t>Aan het einde van de les weet je met welk doel je tekenen kunt inzetten tijdens je werk of presentatie.</a:t>
            </a:r>
          </a:p>
          <a:p>
            <a:pPr lvl="0"/>
            <a:r>
              <a:rPr lang="nl-NL" sz="2000"/>
              <a:t>Aan het einde van de les heb je de hoofdlijnen van de informatie verwerkt aan de hand van een tekening.</a:t>
            </a:r>
          </a:p>
          <a:p>
            <a:pPr marL="0" indent="0">
              <a:buNone/>
            </a:pPr>
            <a:endParaRPr lang="nl-NL" sz="2000"/>
          </a:p>
        </p:txBody>
      </p:sp>
    </p:spTree>
    <p:extLst>
      <p:ext uri="{BB962C8B-B14F-4D97-AF65-F5344CB8AC3E}">
        <p14:creationId xmlns:p14="http://schemas.microsoft.com/office/powerpoint/2010/main" val="366292584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239</Words>
  <Application>Microsoft Office PowerPoint</Application>
  <PresentationFormat>Breedbeeld</PresentationFormat>
  <Paragraphs>15</Paragraphs>
  <Slides>6</Slides>
  <Notes>0</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6</vt:i4>
      </vt:variant>
    </vt:vector>
  </HeadingPairs>
  <TitlesOfParts>
    <vt:vector size="11" baseType="lpstr">
      <vt:lpstr>Arial</vt:lpstr>
      <vt:lpstr>Calibri</vt:lpstr>
      <vt:lpstr>Calibri Light</vt:lpstr>
      <vt:lpstr>Kantoorthema</vt:lpstr>
      <vt:lpstr>Adobe Acrobat Document</vt:lpstr>
      <vt:lpstr>ZIL</vt:lpstr>
      <vt:lpstr>Doel van de les</vt:lpstr>
      <vt:lpstr>Vooraf…</vt:lpstr>
      <vt:lpstr>Theorie</vt:lpstr>
      <vt:lpstr>Vragen</vt:lpstr>
      <vt:lpstr>Afsluiting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ZIL</dc:title>
  <dc:creator>Kok, J.K. de (KOK)</dc:creator>
  <cp:lastModifiedBy>Kok, J.K. de (KOK)</cp:lastModifiedBy>
  <cp:revision>1</cp:revision>
  <dcterms:created xsi:type="dcterms:W3CDTF">2017-06-06T14:47:16Z</dcterms:created>
  <dcterms:modified xsi:type="dcterms:W3CDTF">2017-06-06T14:54:35Z</dcterms:modified>
</cp:coreProperties>
</file>