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1" r:id="rId6"/>
    <p:sldId id="258" r:id="rId7"/>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9F8E8A-1B7D-4830-B308-BD27CBDD36F8}"/>
              </a:ext>
            </a:extLst>
          </p:cNvPr>
          <p:cNvSpPr>
            <a:spLocks noGrp="1"/>
          </p:cNvSpPr>
          <p:nvPr>
            <p:ph type="ctrTitle"/>
          </p:nvPr>
        </p:nvSpPr>
        <p:spPr>
          <a:xfrm>
            <a:off x="1524000" y="1122363"/>
            <a:ext cx="9144000" cy="2387600"/>
          </a:xfrm>
        </p:spPr>
        <p:txBody>
          <a:bodyPr anchor="b"/>
          <a:lstStyle>
            <a:lvl1pPr algn="ctr">
              <a:defRPr sz="6000"/>
            </a:lvl1pPr>
          </a:lstStyle>
          <a:p>
            <a:r>
              <a:rPr lang="nl-NL"/>
              <a:t>Klik om de stijl te bewerken</a:t>
            </a:r>
          </a:p>
        </p:txBody>
      </p:sp>
      <p:sp>
        <p:nvSpPr>
          <p:cNvPr id="3" name="Ondertitel 2">
            <a:extLst>
              <a:ext uri="{FF2B5EF4-FFF2-40B4-BE49-F238E27FC236}">
                <a16:creationId xmlns:a16="http://schemas.microsoft.com/office/drawing/2014/main" id="{913E58E4-DC7A-44C1-B4B8-A828B09B8C8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4" name="Tijdelijke aanduiding voor datum 3">
            <a:extLst>
              <a:ext uri="{FF2B5EF4-FFF2-40B4-BE49-F238E27FC236}">
                <a16:creationId xmlns:a16="http://schemas.microsoft.com/office/drawing/2014/main" id="{8A72910A-C21C-471F-9B34-0EBDC30AA8B3}"/>
              </a:ext>
            </a:extLst>
          </p:cNvPr>
          <p:cNvSpPr>
            <a:spLocks noGrp="1"/>
          </p:cNvSpPr>
          <p:nvPr>
            <p:ph type="dt" sz="half" idx="10"/>
          </p:nvPr>
        </p:nvSpPr>
        <p:spPr/>
        <p:txBody>
          <a:bodyPr/>
          <a:lstStyle/>
          <a:p>
            <a:fld id="{7E3441EB-A26E-4406-ABDD-0A158A4EAE7D}"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DB3B8DD6-422C-4405-9E9D-E01852D4513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E4E7704-E0F9-4260-AAB6-F09AF8FF38A3}"/>
              </a:ext>
            </a:extLst>
          </p:cNvPr>
          <p:cNvSpPr>
            <a:spLocks noGrp="1"/>
          </p:cNvSpPr>
          <p:nvPr>
            <p:ph type="sldNum" sz="quarter" idx="12"/>
          </p:nvPr>
        </p:nvSpPr>
        <p:spPr/>
        <p:txBody>
          <a:bodyPr/>
          <a:lstStyle/>
          <a:p>
            <a:fld id="{755D0D9F-AA4D-475E-8F1B-58632621D912}" type="slidenum">
              <a:rPr lang="nl-NL" smtClean="0"/>
              <a:t>‹nr.›</a:t>
            </a:fld>
            <a:endParaRPr lang="nl-NL"/>
          </a:p>
        </p:txBody>
      </p:sp>
    </p:spTree>
    <p:extLst>
      <p:ext uri="{BB962C8B-B14F-4D97-AF65-F5344CB8AC3E}">
        <p14:creationId xmlns:p14="http://schemas.microsoft.com/office/powerpoint/2010/main" val="21680739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823D62-FD3A-45A1-A918-AF0FAA494D84}"/>
              </a:ext>
            </a:extLst>
          </p:cNvPr>
          <p:cNvSpPr>
            <a:spLocks noGrp="1"/>
          </p:cNvSpPr>
          <p:nvPr>
            <p:ph type="title"/>
          </p:nvPr>
        </p:nvSpPr>
        <p:spPr/>
        <p:txBody>
          <a:bodyPr/>
          <a:lstStyle/>
          <a:p>
            <a:r>
              <a:rPr lang="nl-NL"/>
              <a:t>Klik om de stijl te bewerken</a:t>
            </a:r>
          </a:p>
        </p:txBody>
      </p:sp>
      <p:sp>
        <p:nvSpPr>
          <p:cNvPr id="3" name="Tijdelijke aanduiding voor verticale tekst 2">
            <a:extLst>
              <a:ext uri="{FF2B5EF4-FFF2-40B4-BE49-F238E27FC236}">
                <a16:creationId xmlns:a16="http://schemas.microsoft.com/office/drawing/2014/main" id="{BF778F49-365D-4093-A90E-F47CF7CC3680}"/>
              </a:ext>
            </a:extLst>
          </p:cNvPr>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0E5DCEA-3786-4014-BD28-02A3A7EB237A}"/>
              </a:ext>
            </a:extLst>
          </p:cNvPr>
          <p:cNvSpPr>
            <a:spLocks noGrp="1"/>
          </p:cNvSpPr>
          <p:nvPr>
            <p:ph type="dt" sz="half" idx="10"/>
          </p:nvPr>
        </p:nvSpPr>
        <p:spPr/>
        <p:txBody>
          <a:bodyPr/>
          <a:lstStyle/>
          <a:p>
            <a:fld id="{7E3441EB-A26E-4406-ABDD-0A158A4EAE7D}"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669918A6-488D-40DD-BE4F-AF6EDBF8338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26E1703-F95F-4448-9821-2F19EDC499B3}"/>
              </a:ext>
            </a:extLst>
          </p:cNvPr>
          <p:cNvSpPr>
            <a:spLocks noGrp="1"/>
          </p:cNvSpPr>
          <p:nvPr>
            <p:ph type="sldNum" sz="quarter" idx="12"/>
          </p:nvPr>
        </p:nvSpPr>
        <p:spPr/>
        <p:txBody>
          <a:bodyPr/>
          <a:lstStyle/>
          <a:p>
            <a:fld id="{755D0D9F-AA4D-475E-8F1B-58632621D912}" type="slidenum">
              <a:rPr lang="nl-NL" smtClean="0"/>
              <a:t>‹nr.›</a:t>
            </a:fld>
            <a:endParaRPr lang="nl-NL"/>
          </a:p>
        </p:txBody>
      </p:sp>
    </p:spTree>
    <p:extLst>
      <p:ext uri="{BB962C8B-B14F-4D97-AF65-F5344CB8AC3E}">
        <p14:creationId xmlns:p14="http://schemas.microsoft.com/office/powerpoint/2010/main" val="3694594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08E138DE-3F4B-45BC-8B22-2C245EBCD74B}"/>
              </a:ext>
            </a:extLst>
          </p:cNvPr>
          <p:cNvSpPr>
            <a:spLocks noGrp="1"/>
          </p:cNvSpPr>
          <p:nvPr>
            <p:ph type="title" orient="vert"/>
          </p:nvPr>
        </p:nvSpPr>
        <p:spPr>
          <a:xfrm>
            <a:off x="8724900" y="365125"/>
            <a:ext cx="2628900" cy="5811838"/>
          </a:xfrm>
        </p:spPr>
        <p:txBody>
          <a:bodyPr vert="eaVert"/>
          <a:lstStyle/>
          <a:p>
            <a:r>
              <a:rPr lang="nl-NL"/>
              <a:t>Klik om de stijl te bewerken</a:t>
            </a:r>
          </a:p>
        </p:txBody>
      </p:sp>
      <p:sp>
        <p:nvSpPr>
          <p:cNvPr id="3" name="Tijdelijke aanduiding voor verticale tekst 2">
            <a:extLst>
              <a:ext uri="{FF2B5EF4-FFF2-40B4-BE49-F238E27FC236}">
                <a16:creationId xmlns:a16="http://schemas.microsoft.com/office/drawing/2014/main" id="{53C3AB48-D969-432A-8A45-37902A223EA5}"/>
              </a:ext>
            </a:extLst>
          </p:cNvPr>
          <p:cNvSpPr>
            <a:spLocks noGrp="1"/>
          </p:cNvSpPr>
          <p:nvPr>
            <p:ph type="body" orient="vert" idx="1"/>
          </p:nvPr>
        </p:nvSpPr>
        <p:spPr>
          <a:xfrm>
            <a:off x="838200" y="365125"/>
            <a:ext cx="7734300" cy="5811838"/>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A54D2DD-AA40-4945-993F-B08BFCAA5076}"/>
              </a:ext>
            </a:extLst>
          </p:cNvPr>
          <p:cNvSpPr>
            <a:spLocks noGrp="1"/>
          </p:cNvSpPr>
          <p:nvPr>
            <p:ph type="dt" sz="half" idx="10"/>
          </p:nvPr>
        </p:nvSpPr>
        <p:spPr/>
        <p:txBody>
          <a:bodyPr/>
          <a:lstStyle/>
          <a:p>
            <a:fld id="{7E3441EB-A26E-4406-ABDD-0A158A4EAE7D}"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BCCE3160-FF23-4038-8E0C-8C73A8B3DAD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40F99DCC-A00B-4172-A5C8-6A98AB95ED1B}"/>
              </a:ext>
            </a:extLst>
          </p:cNvPr>
          <p:cNvSpPr>
            <a:spLocks noGrp="1"/>
          </p:cNvSpPr>
          <p:nvPr>
            <p:ph type="sldNum" sz="quarter" idx="12"/>
          </p:nvPr>
        </p:nvSpPr>
        <p:spPr/>
        <p:txBody>
          <a:bodyPr/>
          <a:lstStyle/>
          <a:p>
            <a:fld id="{755D0D9F-AA4D-475E-8F1B-58632621D912}" type="slidenum">
              <a:rPr lang="nl-NL" smtClean="0"/>
              <a:t>‹nr.›</a:t>
            </a:fld>
            <a:endParaRPr lang="nl-NL"/>
          </a:p>
        </p:txBody>
      </p:sp>
    </p:spTree>
    <p:extLst>
      <p:ext uri="{BB962C8B-B14F-4D97-AF65-F5344CB8AC3E}">
        <p14:creationId xmlns:p14="http://schemas.microsoft.com/office/powerpoint/2010/main" val="2961886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0206D74-D2C0-407C-96E4-B476C2EE4EBD}"/>
              </a:ext>
            </a:extLst>
          </p:cNvPr>
          <p:cNvSpPr>
            <a:spLocks noGrp="1"/>
          </p:cNvSpPr>
          <p:nvPr>
            <p:ph type="title"/>
          </p:nvPr>
        </p:nvSpPr>
        <p:spPr/>
        <p:txBody>
          <a:bodyPr/>
          <a:lstStyle/>
          <a:p>
            <a:r>
              <a:rPr lang="nl-NL"/>
              <a:t>Klik om de stijl te bewerken</a:t>
            </a:r>
          </a:p>
        </p:txBody>
      </p:sp>
      <p:sp>
        <p:nvSpPr>
          <p:cNvPr id="3" name="Tijdelijke aanduiding voor inhoud 2">
            <a:extLst>
              <a:ext uri="{FF2B5EF4-FFF2-40B4-BE49-F238E27FC236}">
                <a16:creationId xmlns:a16="http://schemas.microsoft.com/office/drawing/2014/main" id="{4A11F330-F36A-4B03-A0AA-A710338530A8}"/>
              </a:ext>
            </a:extLst>
          </p:cNvPr>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F1CCAE1-CE22-4058-8F51-092B4C9B6E0C}"/>
              </a:ext>
            </a:extLst>
          </p:cNvPr>
          <p:cNvSpPr>
            <a:spLocks noGrp="1"/>
          </p:cNvSpPr>
          <p:nvPr>
            <p:ph type="dt" sz="half" idx="10"/>
          </p:nvPr>
        </p:nvSpPr>
        <p:spPr/>
        <p:txBody>
          <a:bodyPr/>
          <a:lstStyle/>
          <a:p>
            <a:fld id="{7E3441EB-A26E-4406-ABDD-0A158A4EAE7D}"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4C2342D0-3730-4F8C-ABD8-6C91F5F18BB7}"/>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834779B-D484-4672-B865-B20A78FFEB25}"/>
              </a:ext>
            </a:extLst>
          </p:cNvPr>
          <p:cNvSpPr>
            <a:spLocks noGrp="1"/>
          </p:cNvSpPr>
          <p:nvPr>
            <p:ph type="sldNum" sz="quarter" idx="12"/>
          </p:nvPr>
        </p:nvSpPr>
        <p:spPr/>
        <p:txBody>
          <a:bodyPr/>
          <a:lstStyle/>
          <a:p>
            <a:fld id="{755D0D9F-AA4D-475E-8F1B-58632621D912}" type="slidenum">
              <a:rPr lang="nl-NL" smtClean="0"/>
              <a:t>‹nr.›</a:t>
            </a:fld>
            <a:endParaRPr lang="nl-NL"/>
          </a:p>
        </p:txBody>
      </p:sp>
    </p:spTree>
    <p:extLst>
      <p:ext uri="{BB962C8B-B14F-4D97-AF65-F5344CB8AC3E}">
        <p14:creationId xmlns:p14="http://schemas.microsoft.com/office/powerpoint/2010/main" val="31255529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AB4BB0-4F74-46AD-AA04-968BEE92B343}"/>
              </a:ext>
            </a:extLst>
          </p:cNvPr>
          <p:cNvSpPr>
            <a:spLocks noGrp="1"/>
          </p:cNvSpPr>
          <p:nvPr>
            <p:ph type="title"/>
          </p:nvPr>
        </p:nvSpPr>
        <p:spPr>
          <a:xfrm>
            <a:off x="831850" y="1709738"/>
            <a:ext cx="10515600" cy="2852737"/>
          </a:xfrm>
        </p:spPr>
        <p:txBody>
          <a:bodyPr anchor="b"/>
          <a:lstStyle>
            <a:lvl1pPr>
              <a:defRPr sz="6000"/>
            </a:lvl1pPr>
          </a:lstStyle>
          <a:p>
            <a:r>
              <a:rPr lang="nl-NL"/>
              <a:t>Klik om de stijl te bewerken</a:t>
            </a:r>
          </a:p>
        </p:txBody>
      </p:sp>
      <p:sp>
        <p:nvSpPr>
          <p:cNvPr id="3" name="Tijdelijke aanduiding voor tekst 2">
            <a:extLst>
              <a:ext uri="{FF2B5EF4-FFF2-40B4-BE49-F238E27FC236}">
                <a16:creationId xmlns:a16="http://schemas.microsoft.com/office/drawing/2014/main" id="{D5D6C625-0CCF-49FC-80FE-64D5FC9313C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a:t>
            </a:r>
          </a:p>
        </p:txBody>
      </p:sp>
      <p:sp>
        <p:nvSpPr>
          <p:cNvPr id="4" name="Tijdelijke aanduiding voor datum 3">
            <a:extLst>
              <a:ext uri="{FF2B5EF4-FFF2-40B4-BE49-F238E27FC236}">
                <a16:creationId xmlns:a16="http://schemas.microsoft.com/office/drawing/2014/main" id="{1C02B3A8-939D-4198-91EE-641678C0BF7A}"/>
              </a:ext>
            </a:extLst>
          </p:cNvPr>
          <p:cNvSpPr>
            <a:spLocks noGrp="1"/>
          </p:cNvSpPr>
          <p:nvPr>
            <p:ph type="dt" sz="half" idx="10"/>
          </p:nvPr>
        </p:nvSpPr>
        <p:spPr/>
        <p:txBody>
          <a:bodyPr/>
          <a:lstStyle/>
          <a:p>
            <a:fld id="{7E3441EB-A26E-4406-ABDD-0A158A4EAE7D}"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2EA1DCD6-0EED-434F-9B24-9EB2F41EDBC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3D5C2381-ADA9-45DC-8B29-36382AEF503B}"/>
              </a:ext>
            </a:extLst>
          </p:cNvPr>
          <p:cNvSpPr>
            <a:spLocks noGrp="1"/>
          </p:cNvSpPr>
          <p:nvPr>
            <p:ph type="sldNum" sz="quarter" idx="12"/>
          </p:nvPr>
        </p:nvSpPr>
        <p:spPr/>
        <p:txBody>
          <a:bodyPr/>
          <a:lstStyle/>
          <a:p>
            <a:fld id="{755D0D9F-AA4D-475E-8F1B-58632621D912}" type="slidenum">
              <a:rPr lang="nl-NL" smtClean="0"/>
              <a:t>‹nr.›</a:t>
            </a:fld>
            <a:endParaRPr lang="nl-NL"/>
          </a:p>
        </p:txBody>
      </p:sp>
    </p:spTree>
    <p:extLst>
      <p:ext uri="{BB962C8B-B14F-4D97-AF65-F5344CB8AC3E}">
        <p14:creationId xmlns:p14="http://schemas.microsoft.com/office/powerpoint/2010/main" val="3845781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68B1AD-D94A-472F-A0D9-1EF92FA92E83}"/>
              </a:ext>
            </a:extLst>
          </p:cNvPr>
          <p:cNvSpPr>
            <a:spLocks noGrp="1"/>
          </p:cNvSpPr>
          <p:nvPr>
            <p:ph type="title"/>
          </p:nvPr>
        </p:nvSpPr>
        <p:spPr/>
        <p:txBody>
          <a:bodyPr/>
          <a:lstStyle/>
          <a:p>
            <a:r>
              <a:rPr lang="nl-NL"/>
              <a:t>Klik om de stijl te bewerken</a:t>
            </a:r>
          </a:p>
        </p:txBody>
      </p:sp>
      <p:sp>
        <p:nvSpPr>
          <p:cNvPr id="3" name="Tijdelijke aanduiding voor inhoud 2">
            <a:extLst>
              <a:ext uri="{FF2B5EF4-FFF2-40B4-BE49-F238E27FC236}">
                <a16:creationId xmlns:a16="http://schemas.microsoft.com/office/drawing/2014/main" id="{FEA891B2-9B41-43AC-89F2-17A68809593F}"/>
              </a:ext>
            </a:extLst>
          </p:cNvPr>
          <p:cNvSpPr>
            <a:spLocks noGrp="1"/>
          </p:cNvSpPr>
          <p:nvPr>
            <p:ph sz="half" idx="1"/>
          </p:nvPr>
        </p:nvSpPr>
        <p:spPr>
          <a:xfrm>
            <a:off x="838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AE4BC5F2-0DEB-4E73-9651-04C9212CACBF}"/>
              </a:ext>
            </a:extLst>
          </p:cNvPr>
          <p:cNvSpPr>
            <a:spLocks noGrp="1"/>
          </p:cNvSpPr>
          <p:nvPr>
            <p:ph sz="half" idx="2"/>
          </p:nvPr>
        </p:nvSpPr>
        <p:spPr>
          <a:xfrm>
            <a:off x="6172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5293897B-418B-45C5-8619-7D4FC1A98BDC}"/>
              </a:ext>
            </a:extLst>
          </p:cNvPr>
          <p:cNvSpPr>
            <a:spLocks noGrp="1"/>
          </p:cNvSpPr>
          <p:nvPr>
            <p:ph type="dt" sz="half" idx="10"/>
          </p:nvPr>
        </p:nvSpPr>
        <p:spPr/>
        <p:txBody>
          <a:bodyPr/>
          <a:lstStyle/>
          <a:p>
            <a:fld id="{7E3441EB-A26E-4406-ABDD-0A158A4EAE7D}" type="datetimeFigureOut">
              <a:rPr lang="nl-NL" smtClean="0"/>
              <a:t>6-6-2017</a:t>
            </a:fld>
            <a:endParaRPr lang="nl-NL"/>
          </a:p>
        </p:txBody>
      </p:sp>
      <p:sp>
        <p:nvSpPr>
          <p:cNvPr id="6" name="Tijdelijke aanduiding voor voettekst 5">
            <a:extLst>
              <a:ext uri="{FF2B5EF4-FFF2-40B4-BE49-F238E27FC236}">
                <a16:creationId xmlns:a16="http://schemas.microsoft.com/office/drawing/2014/main" id="{D533F2CA-E2BC-4BC1-BE17-FC42D2EF4E52}"/>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AD5C98F9-7253-487F-99B8-4DACE5F7E142}"/>
              </a:ext>
            </a:extLst>
          </p:cNvPr>
          <p:cNvSpPr>
            <a:spLocks noGrp="1"/>
          </p:cNvSpPr>
          <p:nvPr>
            <p:ph type="sldNum" sz="quarter" idx="12"/>
          </p:nvPr>
        </p:nvSpPr>
        <p:spPr/>
        <p:txBody>
          <a:bodyPr/>
          <a:lstStyle/>
          <a:p>
            <a:fld id="{755D0D9F-AA4D-475E-8F1B-58632621D912}" type="slidenum">
              <a:rPr lang="nl-NL" smtClean="0"/>
              <a:t>‹nr.›</a:t>
            </a:fld>
            <a:endParaRPr lang="nl-NL"/>
          </a:p>
        </p:txBody>
      </p:sp>
    </p:spTree>
    <p:extLst>
      <p:ext uri="{BB962C8B-B14F-4D97-AF65-F5344CB8AC3E}">
        <p14:creationId xmlns:p14="http://schemas.microsoft.com/office/powerpoint/2010/main" val="11609590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58768E-3782-439B-B5FB-9E3B54A0EA46}"/>
              </a:ext>
            </a:extLst>
          </p:cNvPr>
          <p:cNvSpPr>
            <a:spLocks noGrp="1"/>
          </p:cNvSpPr>
          <p:nvPr>
            <p:ph type="title"/>
          </p:nvPr>
        </p:nvSpPr>
        <p:spPr>
          <a:xfrm>
            <a:off x="839788" y="365125"/>
            <a:ext cx="10515600" cy="1325563"/>
          </a:xfrm>
        </p:spPr>
        <p:txBody>
          <a:bodyPr/>
          <a:lstStyle/>
          <a:p>
            <a:r>
              <a:rPr lang="nl-NL"/>
              <a:t>Klik om de stijl te bewerken</a:t>
            </a:r>
          </a:p>
        </p:txBody>
      </p:sp>
      <p:sp>
        <p:nvSpPr>
          <p:cNvPr id="3" name="Tijdelijke aanduiding voor tekst 2">
            <a:extLst>
              <a:ext uri="{FF2B5EF4-FFF2-40B4-BE49-F238E27FC236}">
                <a16:creationId xmlns:a16="http://schemas.microsoft.com/office/drawing/2014/main" id="{8E438DFD-B68A-4E3A-8765-2E8B6CADA9D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Tijdelijke aanduiding voor inhoud 3">
            <a:extLst>
              <a:ext uri="{FF2B5EF4-FFF2-40B4-BE49-F238E27FC236}">
                <a16:creationId xmlns:a16="http://schemas.microsoft.com/office/drawing/2014/main" id="{F5B7B0C4-0D38-444C-A56A-7345EB431FF5}"/>
              </a:ext>
            </a:extLst>
          </p:cNvPr>
          <p:cNvSpPr>
            <a:spLocks noGrp="1"/>
          </p:cNvSpPr>
          <p:nvPr>
            <p:ph sz="half" idx="2"/>
          </p:nvPr>
        </p:nvSpPr>
        <p:spPr>
          <a:xfrm>
            <a:off x="839788" y="2505075"/>
            <a:ext cx="5157787"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8B1AD760-A177-43C3-9303-01A1729C2D7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Tijdelijke aanduiding voor inhoud 5">
            <a:extLst>
              <a:ext uri="{FF2B5EF4-FFF2-40B4-BE49-F238E27FC236}">
                <a16:creationId xmlns:a16="http://schemas.microsoft.com/office/drawing/2014/main" id="{C29BBA13-8A77-49D8-B89A-E30CA3473B0F}"/>
              </a:ext>
            </a:extLst>
          </p:cNvPr>
          <p:cNvSpPr>
            <a:spLocks noGrp="1"/>
          </p:cNvSpPr>
          <p:nvPr>
            <p:ph sz="quarter" idx="4"/>
          </p:nvPr>
        </p:nvSpPr>
        <p:spPr>
          <a:xfrm>
            <a:off x="6172200" y="2505075"/>
            <a:ext cx="5183188"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005E8CE2-A8EF-4EA9-98D2-DADCF0FA5E73}"/>
              </a:ext>
            </a:extLst>
          </p:cNvPr>
          <p:cNvSpPr>
            <a:spLocks noGrp="1"/>
          </p:cNvSpPr>
          <p:nvPr>
            <p:ph type="dt" sz="half" idx="10"/>
          </p:nvPr>
        </p:nvSpPr>
        <p:spPr/>
        <p:txBody>
          <a:bodyPr/>
          <a:lstStyle/>
          <a:p>
            <a:fld id="{7E3441EB-A26E-4406-ABDD-0A158A4EAE7D}" type="datetimeFigureOut">
              <a:rPr lang="nl-NL" smtClean="0"/>
              <a:t>6-6-2017</a:t>
            </a:fld>
            <a:endParaRPr lang="nl-NL"/>
          </a:p>
        </p:txBody>
      </p:sp>
      <p:sp>
        <p:nvSpPr>
          <p:cNvPr id="8" name="Tijdelijke aanduiding voor voettekst 7">
            <a:extLst>
              <a:ext uri="{FF2B5EF4-FFF2-40B4-BE49-F238E27FC236}">
                <a16:creationId xmlns:a16="http://schemas.microsoft.com/office/drawing/2014/main" id="{61B4CA87-6E7A-4597-9BDE-C547C67FDD80}"/>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6C4B4374-BEE5-4BBC-B894-F252EEAE2DE2}"/>
              </a:ext>
            </a:extLst>
          </p:cNvPr>
          <p:cNvSpPr>
            <a:spLocks noGrp="1"/>
          </p:cNvSpPr>
          <p:nvPr>
            <p:ph type="sldNum" sz="quarter" idx="12"/>
          </p:nvPr>
        </p:nvSpPr>
        <p:spPr/>
        <p:txBody>
          <a:bodyPr/>
          <a:lstStyle/>
          <a:p>
            <a:fld id="{755D0D9F-AA4D-475E-8F1B-58632621D912}" type="slidenum">
              <a:rPr lang="nl-NL" smtClean="0"/>
              <a:t>‹nr.›</a:t>
            </a:fld>
            <a:endParaRPr lang="nl-NL"/>
          </a:p>
        </p:txBody>
      </p:sp>
    </p:spTree>
    <p:extLst>
      <p:ext uri="{BB962C8B-B14F-4D97-AF65-F5344CB8AC3E}">
        <p14:creationId xmlns:p14="http://schemas.microsoft.com/office/powerpoint/2010/main" val="25484530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AF4AB6-8C6D-46BA-BF98-131D75A210B5}"/>
              </a:ext>
            </a:extLst>
          </p:cNvPr>
          <p:cNvSpPr>
            <a:spLocks noGrp="1"/>
          </p:cNvSpPr>
          <p:nvPr>
            <p:ph type="title"/>
          </p:nvPr>
        </p:nvSpPr>
        <p:spPr/>
        <p:txBody>
          <a:bodyPr/>
          <a:lstStyle/>
          <a:p>
            <a:r>
              <a:rPr lang="nl-NL"/>
              <a:t>Klik om de stijl te bewerken</a:t>
            </a:r>
          </a:p>
        </p:txBody>
      </p:sp>
      <p:sp>
        <p:nvSpPr>
          <p:cNvPr id="3" name="Tijdelijke aanduiding voor datum 2">
            <a:extLst>
              <a:ext uri="{FF2B5EF4-FFF2-40B4-BE49-F238E27FC236}">
                <a16:creationId xmlns:a16="http://schemas.microsoft.com/office/drawing/2014/main" id="{404D681C-DDFD-48F7-A94C-B16E63D999F0}"/>
              </a:ext>
            </a:extLst>
          </p:cNvPr>
          <p:cNvSpPr>
            <a:spLocks noGrp="1"/>
          </p:cNvSpPr>
          <p:nvPr>
            <p:ph type="dt" sz="half" idx="10"/>
          </p:nvPr>
        </p:nvSpPr>
        <p:spPr/>
        <p:txBody>
          <a:bodyPr/>
          <a:lstStyle/>
          <a:p>
            <a:fld id="{7E3441EB-A26E-4406-ABDD-0A158A4EAE7D}" type="datetimeFigureOut">
              <a:rPr lang="nl-NL" smtClean="0"/>
              <a:t>6-6-2017</a:t>
            </a:fld>
            <a:endParaRPr lang="nl-NL"/>
          </a:p>
        </p:txBody>
      </p:sp>
      <p:sp>
        <p:nvSpPr>
          <p:cNvPr id="4" name="Tijdelijke aanduiding voor voettekst 3">
            <a:extLst>
              <a:ext uri="{FF2B5EF4-FFF2-40B4-BE49-F238E27FC236}">
                <a16:creationId xmlns:a16="http://schemas.microsoft.com/office/drawing/2014/main" id="{7AA862F9-227A-44F2-855C-BF6AAEDECFD4}"/>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B7491CCF-8263-42B2-B3B1-F0419B7ABEF2}"/>
              </a:ext>
            </a:extLst>
          </p:cNvPr>
          <p:cNvSpPr>
            <a:spLocks noGrp="1"/>
          </p:cNvSpPr>
          <p:nvPr>
            <p:ph type="sldNum" sz="quarter" idx="12"/>
          </p:nvPr>
        </p:nvSpPr>
        <p:spPr/>
        <p:txBody>
          <a:bodyPr/>
          <a:lstStyle/>
          <a:p>
            <a:fld id="{755D0D9F-AA4D-475E-8F1B-58632621D912}" type="slidenum">
              <a:rPr lang="nl-NL" smtClean="0"/>
              <a:t>‹nr.›</a:t>
            </a:fld>
            <a:endParaRPr lang="nl-NL"/>
          </a:p>
        </p:txBody>
      </p:sp>
    </p:spTree>
    <p:extLst>
      <p:ext uri="{BB962C8B-B14F-4D97-AF65-F5344CB8AC3E}">
        <p14:creationId xmlns:p14="http://schemas.microsoft.com/office/powerpoint/2010/main" val="926574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C40298EC-8C54-410B-8FFB-D247BA2AD1DF}"/>
              </a:ext>
            </a:extLst>
          </p:cNvPr>
          <p:cNvSpPr>
            <a:spLocks noGrp="1"/>
          </p:cNvSpPr>
          <p:nvPr>
            <p:ph type="dt" sz="half" idx="10"/>
          </p:nvPr>
        </p:nvSpPr>
        <p:spPr/>
        <p:txBody>
          <a:bodyPr/>
          <a:lstStyle/>
          <a:p>
            <a:fld id="{7E3441EB-A26E-4406-ABDD-0A158A4EAE7D}" type="datetimeFigureOut">
              <a:rPr lang="nl-NL" smtClean="0"/>
              <a:t>6-6-2017</a:t>
            </a:fld>
            <a:endParaRPr lang="nl-NL"/>
          </a:p>
        </p:txBody>
      </p:sp>
      <p:sp>
        <p:nvSpPr>
          <p:cNvPr id="3" name="Tijdelijke aanduiding voor voettekst 2">
            <a:extLst>
              <a:ext uri="{FF2B5EF4-FFF2-40B4-BE49-F238E27FC236}">
                <a16:creationId xmlns:a16="http://schemas.microsoft.com/office/drawing/2014/main" id="{0FC0A50A-DC81-47F9-B78C-74DC3A486C55}"/>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16FEB883-18EE-4C1D-A870-C3518EA39E0E}"/>
              </a:ext>
            </a:extLst>
          </p:cNvPr>
          <p:cNvSpPr>
            <a:spLocks noGrp="1"/>
          </p:cNvSpPr>
          <p:nvPr>
            <p:ph type="sldNum" sz="quarter" idx="12"/>
          </p:nvPr>
        </p:nvSpPr>
        <p:spPr/>
        <p:txBody>
          <a:bodyPr/>
          <a:lstStyle/>
          <a:p>
            <a:fld id="{755D0D9F-AA4D-475E-8F1B-58632621D912}" type="slidenum">
              <a:rPr lang="nl-NL" smtClean="0"/>
              <a:t>‹nr.›</a:t>
            </a:fld>
            <a:endParaRPr lang="nl-NL"/>
          </a:p>
        </p:txBody>
      </p:sp>
    </p:spTree>
    <p:extLst>
      <p:ext uri="{BB962C8B-B14F-4D97-AF65-F5344CB8AC3E}">
        <p14:creationId xmlns:p14="http://schemas.microsoft.com/office/powerpoint/2010/main" val="5863916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371443-691C-4041-9AB3-368CA6954260}"/>
              </a:ext>
            </a:extLst>
          </p:cNvPr>
          <p:cNvSpPr>
            <a:spLocks noGrp="1"/>
          </p:cNvSpPr>
          <p:nvPr>
            <p:ph type="title"/>
          </p:nvPr>
        </p:nvSpPr>
        <p:spPr>
          <a:xfrm>
            <a:off x="839788" y="457200"/>
            <a:ext cx="3932237" cy="1600200"/>
          </a:xfrm>
        </p:spPr>
        <p:txBody>
          <a:bodyPr anchor="b"/>
          <a:lstStyle>
            <a:lvl1pPr>
              <a:defRPr sz="3200"/>
            </a:lvl1pPr>
          </a:lstStyle>
          <a:p>
            <a:r>
              <a:rPr lang="nl-NL"/>
              <a:t>Klik om de stijl te bewerken</a:t>
            </a:r>
          </a:p>
        </p:txBody>
      </p:sp>
      <p:sp>
        <p:nvSpPr>
          <p:cNvPr id="3" name="Tijdelijke aanduiding voor inhoud 2">
            <a:extLst>
              <a:ext uri="{FF2B5EF4-FFF2-40B4-BE49-F238E27FC236}">
                <a16:creationId xmlns:a16="http://schemas.microsoft.com/office/drawing/2014/main" id="{A5E953A4-8E6D-4DD2-B189-8BCBD3C493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E27F5F18-0C07-47BE-B54D-44EBC8984D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5C454E35-270F-4A69-A50A-DF9AC9060F7F}"/>
              </a:ext>
            </a:extLst>
          </p:cNvPr>
          <p:cNvSpPr>
            <a:spLocks noGrp="1"/>
          </p:cNvSpPr>
          <p:nvPr>
            <p:ph type="dt" sz="half" idx="10"/>
          </p:nvPr>
        </p:nvSpPr>
        <p:spPr/>
        <p:txBody>
          <a:bodyPr/>
          <a:lstStyle/>
          <a:p>
            <a:fld id="{7E3441EB-A26E-4406-ABDD-0A158A4EAE7D}" type="datetimeFigureOut">
              <a:rPr lang="nl-NL" smtClean="0"/>
              <a:t>6-6-2017</a:t>
            </a:fld>
            <a:endParaRPr lang="nl-NL"/>
          </a:p>
        </p:txBody>
      </p:sp>
      <p:sp>
        <p:nvSpPr>
          <p:cNvPr id="6" name="Tijdelijke aanduiding voor voettekst 5">
            <a:extLst>
              <a:ext uri="{FF2B5EF4-FFF2-40B4-BE49-F238E27FC236}">
                <a16:creationId xmlns:a16="http://schemas.microsoft.com/office/drawing/2014/main" id="{E5810C39-9B31-47DD-A4FB-B4BCFE5FA325}"/>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64143DF4-4654-42D9-8189-A4525B2ABB90}"/>
              </a:ext>
            </a:extLst>
          </p:cNvPr>
          <p:cNvSpPr>
            <a:spLocks noGrp="1"/>
          </p:cNvSpPr>
          <p:nvPr>
            <p:ph type="sldNum" sz="quarter" idx="12"/>
          </p:nvPr>
        </p:nvSpPr>
        <p:spPr/>
        <p:txBody>
          <a:bodyPr/>
          <a:lstStyle/>
          <a:p>
            <a:fld id="{755D0D9F-AA4D-475E-8F1B-58632621D912}" type="slidenum">
              <a:rPr lang="nl-NL" smtClean="0"/>
              <a:t>‹nr.›</a:t>
            </a:fld>
            <a:endParaRPr lang="nl-NL"/>
          </a:p>
        </p:txBody>
      </p:sp>
    </p:spTree>
    <p:extLst>
      <p:ext uri="{BB962C8B-B14F-4D97-AF65-F5344CB8AC3E}">
        <p14:creationId xmlns:p14="http://schemas.microsoft.com/office/powerpoint/2010/main" val="18217255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3E80F2-205E-48D1-97F3-FD50D11A485C}"/>
              </a:ext>
            </a:extLst>
          </p:cNvPr>
          <p:cNvSpPr>
            <a:spLocks noGrp="1"/>
          </p:cNvSpPr>
          <p:nvPr>
            <p:ph type="title"/>
          </p:nvPr>
        </p:nvSpPr>
        <p:spPr>
          <a:xfrm>
            <a:off x="839788" y="457200"/>
            <a:ext cx="3932237" cy="1600200"/>
          </a:xfrm>
        </p:spPr>
        <p:txBody>
          <a:bodyPr anchor="b"/>
          <a:lstStyle>
            <a:lvl1pPr>
              <a:defRPr sz="3200"/>
            </a:lvl1pPr>
          </a:lstStyle>
          <a:p>
            <a:r>
              <a:rPr lang="nl-NL"/>
              <a:t>Klik om de stijl te bewerken</a:t>
            </a:r>
          </a:p>
        </p:txBody>
      </p:sp>
      <p:sp>
        <p:nvSpPr>
          <p:cNvPr id="3" name="Tijdelijke aanduiding voor afbeelding 2">
            <a:extLst>
              <a:ext uri="{FF2B5EF4-FFF2-40B4-BE49-F238E27FC236}">
                <a16:creationId xmlns:a16="http://schemas.microsoft.com/office/drawing/2014/main" id="{A047B529-C040-4974-8FC9-3C2BF7DC290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BBFD050E-487F-42D2-AF32-575E2EB15B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1E5BB443-1BF4-4E2F-9017-53AD41F76DE5}"/>
              </a:ext>
            </a:extLst>
          </p:cNvPr>
          <p:cNvSpPr>
            <a:spLocks noGrp="1"/>
          </p:cNvSpPr>
          <p:nvPr>
            <p:ph type="dt" sz="half" idx="10"/>
          </p:nvPr>
        </p:nvSpPr>
        <p:spPr/>
        <p:txBody>
          <a:bodyPr/>
          <a:lstStyle/>
          <a:p>
            <a:fld id="{7E3441EB-A26E-4406-ABDD-0A158A4EAE7D}" type="datetimeFigureOut">
              <a:rPr lang="nl-NL" smtClean="0"/>
              <a:t>6-6-2017</a:t>
            </a:fld>
            <a:endParaRPr lang="nl-NL"/>
          </a:p>
        </p:txBody>
      </p:sp>
      <p:sp>
        <p:nvSpPr>
          <p:cNvPr id="6" name="Tijdelijke aanduiding voor voettekst 5">
            <a:extLst>
              <a:ext uri="{FF2B5EF4-FFF2-40B4-BE49-F238E27FC236}">
                <a16:creationId xmlns:a16="http://schemas.microsoft.com/office/drawing/2014/main" id="{A71D3713-0BD5-4483-AFE0-6D4CF69BCC83}"/>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3B5BB1AD-866B-402F-81D8-827C2BD3489D}"/>
              </a:ext>
            </a:extLst>
          </p:cNvPr>
          <p:cNvSpPr>
            <a:spLocks noGrp="1"/>
          </p:cNvSpPr>
          <p:nvPr>
            <p:ph type="sldNum" sz="quarter" idx="12"/>
          </p:nvPr>
        </p:nvSpPr>
        <p:spPr/>
        <p:txBody>
          <a:bodyPr/>
          <a:lstStyle/>
          <a:p>
            <a:fld id="{755D0D9F-AA4D-475E-8F1B-58632621D912}" type="slidenum">
              <a:rPr lang="nl-NL" smtClean="0"/>
              <a:t>‹nr.›</a:t>
            </a:fld>
            <a:endParaRPr lang="nl-NL"/>
          </a:p>
        </p:txBody>
      </p:sp>
    </p:spTree>
    <p:extLst>
      <p:ext uri="{BB962C8B-B14F-4D97-AF65-F5344CB8AC3E}">
        <p14:creationId xmlns:p14="http://schemas.microsoft.com/office/powerpoint/2010/main" val="10191216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D228F4C6-CD1A-4473-B624-60E8DFD206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a:extLst>
              <a:ext uri="{FF2B5EF4-FFF2-40B4-BE49-F238E27FC236}">
                <a16:creationId xmlns:a16="http://schemas.microsoft.com/office/drawing/2014/main" id="{004C3123-AFE9-4E61-B2B3-9EBB835203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4EB20D3C-BC2A-43CE-96BA-C30984AA3BC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3441EB-A26E-4406-ABDD-0A158A4EAE7D}"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B5410D9D-2AAC-4C33-9613-C6D0EAD17A4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0996E43E-3DF2-41BA-93C6-3A4AF67749F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5D0D9F-AA4D-475E-8F1B-58632621D912}" type="slidenum">
              <a:rPr lang="nl-NL" smtClean="0"/>
              <a:t>‹nr.›</a:t>
            </a:fld>
            <a:endParaRPr lang="nl-NL"/>
          </a:p>
        </p:txBody>
      </p:sp>
    </p:spTree>
    <p:extLst>
      <p:ext uri="{BB962C8B-B14F-4D97-AF65-F5344CB8AC3E}">
        <p14:creationId xmlns:p14="http://schemas.microsoft.com/office/powerpoint/2010/main" val="13886926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4.e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5.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fbeeldingsresultaat voor Creativiteit">
            <a:extLst>
              <a:ext uri="{FF2B5EF4-FFF2-40B4-BE49-F238E27FC236}">
                <a16:creationId xmlns:a16="http://schemas.microsoft.com/office/drawing/2014/main" id="{47968CD5-50F8-46A1-BC3A-B47D8643465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5442" r="9091"/>
          <a:stretch/>
        </p:blipFill>
        <p:spPr bwMode="auto">
          <a:xfrm>
            <a:off x="4818888" y="10"/>
            <a:ext cx="7373112" cy="6857989"/>
          </a:xfrm>
          <a:prstGeom prst="rect">
            <a:avLst/>
          </a:prstGeom>
          <a:noFill/>
          <a:extLst>
            <a:ext uri="{909E8E84-426E-40DD-AFC4-6F175D3DCCD1}">
              <a14:hiddenFill xmlns:a14="http://schemas.microsoft.com/office/drawing/2010/main">
                <a:solidFill>
                  <a:srgbClr val="FFFFFF"/>
                </a:solidFill>
              </a14:hiddenFill>
            </a:ext>
          </a:extLst>
        </p:spPr>
      </p:pic>
      <p:sp>
        <p:nvSpPr>
          <p:cNvPr id="71" name="Freeform 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1" y="-479"/>
            <a:ext cx="9468701" cy="6858478"/>
          </a:xfrm>
          <a:custGeom>
            <a:avLst/>
            <a:gdLst>
              <a:gd name="connsiteX0" fmla="*/ 0 w 8078051"/>
              <a:gd name="connsiteY0" fmla="*/ 0 h 5829300"/>
              <a:gd name="connsiteX1" fmla="*/ 4453793 w 8078051"/>
              <a:gd name="connsiteY1" fmla="*/ 0 h 5829300"/>
              <a:gd name="connsiteX2" fmla="*/ 5363426 w 8078051"/>
              <a:gd name="connsiteY2" fmla="*/ 0 h 5829300"/>
              <a:gd name="connsiteX3" fmla="*/ 5368184 w 8078051"/>
              <a:gd name="connsiteY3" fmla="*/ 0 h 5829300"/>
              <a:gd name="connsiteX4" fmla="*/ 8078051 w 8078051"/>
              <a:gd name="connsiteY4" fmla="*/ 5829300 h 5829300"/>
              <a:gd name="connsiteX5" fmla="*/ 1743926 w 8078051"/>
              <a:gd name="connsiteY5" fmla="*/ 5829300 h 5829300"/>
              <a:gd name="connsiteX6" fmla="*/ 1744148 w 8078051"/>
              <a:gd name="connsiteY6" fmla="*/ 5828822 h 5829300"/>
              <a:gd name="connsiteX7" fmla="*/ 0 w 8078051"/>
              <a:gd name="connsiteY7" fmla="*/ 5828822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1" h="5829300">
                <a:moveTo>
                  <a:pt x="0" y="0"/>
                </a:moveTo>
                <a:lnTo>
                  <a:pt x="4453793" y="0"/>
                </a:lnTo>
                <a:lnTo>
                  <a:pt x="5363426" y="0"/>
                </a:lnTo>
                <a:lnTo>
                  <a:pt x="5368184" y="0"/>
                </a:lnTo>
                <a:lnTo>
                  <a:pt x="8078051" y="5829300"/>
                </a:lnTo>
                <a:lnTo>
                  <a:pt x="1743926" y="5829300"/>
                </a:lnTo>
                <a:lnTo>
                  <a:pt x="1744148" y="5828822"/>
                </a:lnTo>
                <a:lnTo>
                  <a:pt x="0" y="5828822"/>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 y="-479"/>
            <a:ext cx="8078052" cy="6858478"/>
          </a:xfrm>
          <a:custGeom>
            <a:avLst/>
            <a:gdLst>
              <a:gd name="connsiteX0" fmla="*/ 0 w 8078052"/>
              <a:gd name="connsiteY0" fmla="*/ 0 h 6858478"/>
              <a:gd name="connsiteX1" fmla="*/ 3829872 w 8078052"/>
              <a:gd name="connsiteY1" fmla="*/ 0 h 6858478"/>
              <a:gd name="connsiteX2" fmla="*/ 4896100 w 8078052"/>
              <a:gd name="connsiteY2" fmla="*/ 0 h 6858478"/>
              <a:gd name="connsiteX3" fmla="*/ 4901677 w 8078052"/>
              <a:gd name="connsiteY3" fmla="*/ 0 h 6858478"/>
              <a:gd name="connsiteX4" fmla="*/ 8078052 w 8078052"/>
              <a:gd name="connsiteY4" fmla="*/ 6858478 h 6858478"/>
              <a:gd name="connsiteX5" fmla="*/ 653497 w 8078052"/>
              <a:gd name="connsiteY5" fmla="*/ 6858478 h 6858478"/>
              <a:gd name="connsiteX6" fmla="*/ 653757 w 8078052"/>
              <a:gd name="connsiteY6" fmla="*/ 6857916 h 6858478"/>
              <a:gd name="connsiteX7" fmla="*/ 0 w 8078052"/>
              <a:gd name="connsiteY7" fmla="*/ 6857916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2" h="6858478">
                <a:moveTo>
                  <a:pt x="0" y="0"/>
                </a:moveTo>
                <a:lnTo>
                  <a:pt x="3829872" y="0"/>
                </a:lnTo>
                <a:lnTo>
                  <a:pt x="4896100" y="0"/>
                </a:lnTo>
                <a:lnTo>
                  <a:pt x="4901677" y="0"/>
                </a:lnTo>
                <a:lnTo>
                  <a:pt x="8078052" y="6858478"/>
                </a:lnTo>
                <a:lnTo>
                  <a:pt x="653497" y="6858478"/>
                </a:lnTo>
                <a:lnTo>
                  <a:pt x="653757" y="6857916"/>
                </a:lnTo>
                <a:lnTo>
                  <a:pt x="0" y="6857916"/>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61F0C27-6FC4-4DE9-B2AF-55D87B42BB48}"/>
              </a:ext>
            </a:extLst>
          </p:cNvPr>
          <p:cNvSpPr>
            <a:spLocks noGrp="1"/>
          </p:cNvSpPr>
          <p:nvPr>
            <p:ph type="ctrTitle"/>
          </p:nvPr>
        </p:nvSpPr>
        <p:spPr>
          <a:xfrm>
            <a:off x="804672" y="2600324"/>
            <a:ext cx="5058370" cy="3320973"/>
          </a:xfrm>
        </p:spPr>
        <p:txBody>
          <a:bodyPr anchor="t">
            <a:normAutofit/>
          </a:bodyPr>
          <a:lstStyle/>
          <a:p>
            <a:pPr algn="l"/>
            <a:r>
              <a:rPr lang="nl-NL" sz="5400"/>
              <a:t>ZIL</a:t>
            </a:r>
          </a:p>
        </p:txBody>
      </p:sp>
      <p:sp>
        <p:nvSpPr>
          <p:cNvPr id="3" name="Ondertitel 2">
            <a:extLst>
              <a:ext uri="{FF2B5EF4-FFF2-40B4-BE49-F238E27FC236}">
                <a16:creationId xmlns:a16="http://schemas.microsoft.com/office/drawing/2014/main" id="{41DBC910-9B21-4077-8AB3-642FAC5F6720}"/>
              </a:ext>
            </a:extLst>
          </p:cNvPr>
          <p:cNvSpPr>
            <a:spLocks noGrp="1"/>
          </p:cNvSpPr>
          <p:nvPr>
            <p:ph type="subTitle" idx="1"/>
          </p:nvPr>
        </p:nvSpPr>
        <p:spPr>
          <a:xfrm>
            <a:off x="804672" y="1300450"/>
            <a:ext cx="4167376" cy="1155525"/>
          </a:xfrm>
        </p:spPr>
        <p:txBody>
          <a:bodyPr anchor="b">
            <a:normAutofit/>
          </a:bodyPr>
          <a:lstStyle/>
          <a:p>
            <a:pPr algn="l"/>
            <a:r>
              <a:rPr lang="nl-NL" sz="2000"/>
              <a:t>Les 7 – Convergerende fase</a:t>
            </a:r>
          </a:p>
        </p:txBody>
      </p:sp>
    </p:spTree>
    <p:extLst>
      <p:ext uri="{BB962C8B-B14F-4D97-AF65-F5344CB8AC3E}">
        <p14:creationId xmlns:p14="http://schemas.microsoft.com/office/powerpoint/2010/main" val="2047708319"/>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DFBA4DD3-9EEC-4074-B48E-CB4DB478DA83}"/>
              </a:ext>
            </a:extLst>
          </p:cNvPr>
          <p:cNvSpPr>
            <a:spLocks noGrp="1"/>
          </p:cNvSpPr>
          <p:nvPr>
            <p:ph type="title"/>
          </p:nvPr>
        </p:nvSpPr>
        <p:spPr>
          <a:xfrm>
            <a:off x="640079" y="2053641"/>
            <a:ext cx="3669161" cy="2760098"/>
          </a:xfrm>
        </p:spPr>
        <p:txBody>
          <a:bodyPr>
            <a:normAutofit/>
          </a:bodyPr>
          <a:lstStyle/>
          <a:p>
            <a:r>
              <a:rPr lang="nl-NL">
                <a:solidFill>
                  <a:srgbClr val="FFFFFF"/>
                </a:solidFill>
              </a:rPr>
              <a:t>Wat gaan we leren?</a:t>
            </a:r>
          </a:p>
        </p:txBody>
      </p:sp>
      <p:sp>
        <p:nvSpPr>
          <p:cNvPr id="3" name="Tijdelijke aanduiding voor inhoud 2">
            <a:extLst>
              <a:ext uri="{FF2B5EF4-FFF2-40B4-BE49-F238E27FC236}">
                <a16:creationId xmlns:a16="http://schemas.microsoft.com/office/drawing/2014/main" id="{476588D9-8475-4A02-96F7-3C22B09F644E}"/>
              </a:ext>
            </a:extLst>
          </p:cNvPr>
          <p:cNvSpPr>
            <a:spLocks noGrp="1"/>
          </p:cNvSpPr>
          <p:nvPr>
            <p:ph idx="1"/>
          </p:nvPr>
        </p:nvSpPr>
        <p:spPr>
          <a:xfrm>
            <a:off x="6090574" y="801866"/>
            <a:ext cx="5306084" cy="5230634"/>
          </a:xfrm>
        </p:spPr>
        <p:txBody>
          <a:bodyPr anchor="ctr">
            <a:normAutofit/>
          </a:bodyPr>
          <a:lstStyle/>
          <a:p>
            <a:pPr lvl="0"/>
            <a:r>
              <a:rPr lang="nl-NL" sz="2400">
                <a:solidFill>
                  <a:srgbClr val="000000"/>
                </a:solidFill>
              </a:rPr>
              <a:t>Aan het einde van de les kun je in je eigen woorden vertellen wat de convergerende fase is.</a:t>
            </a:r>
          </a:p>
          <a:p>
            <a:pPr lvl="0"/>
            <a:r>
              <a:rPr lang="nl-NL" sz="2400">
                <a:solidFill>
                  <a:srgbClr val="000000"/>
                </a:solidFill>
              </a:rPr>
              <a:t>Aan het einde van de les heb je een leerpunt op het gebied van de convergerende fase omschreven</a:t>
            </a:r>
          </a:p>
          <a:p>
            <a:pPr lvl="0"/>
            <a:r>
              <a:rPr lang="nl-NL" sz="2400">
                <a:solidFill>
                  <a:srgbClr val="000000"/>
                </a:solidFill>
              </a:rPr>
              <a:t>Aan het einde van de les heb je minimaal tien vragen bedacht om je klasgenoot te helpen bij het convergeren</a:t>
            </a:r>
          </a:p>
          <a:p>
            <a:endParaRPr lang="nl-NL" sz="2400">
              <a:solidFill>
                <a:srgbClr val="000000"/>
              </a:solidFill>
            </a:endParaRPr>
          </a:p>
        </p:txBody>
      </p:sp>
    </p:spTree>
    <p:extLst>
      <p:ext uri="{BB962C8B-B14F-4D97-AF65-F5344CB8AC3E}">
        <p14:creationId xmlns:p14="http://schemas.microsoft.com/office/powerpoint/2010/main" val="15444186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Afbeeldingsresultaat voor aquarel spot">
            <a:extLst>
              <a:ext uri="{FF2B5EF4-FFF2-40B4-BE49-F238E27FC236}">
                <a16:creationId xmlns:a16="http://schemas.microsoft.com/office/drawing/2014/main" id="{C988AA75-E2DD-46E5-BF21-661A4FD63A1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6477253" y="-218100"/>
            <a:ext cx="5714747" cy="7294200"/>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885216" cy="6858000"/>
          </a:xfrm>
          <a:prstGeom prst="rect">
            <a:avLst/>
          </a:prstGeom>
          <a:solidFill>
            <a:srgbClr val="424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5" name="Straight Connector 74"/>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2" name="Titel 1">
            <a:extLst>
              <a:ext uri="{FF2B5EF4-FFF2-40B4-BE49-F238E27FC236}">
                <a16:creationId xmlns:a16="http://schemas.microsoft.com/office/drawing/2014/main" id="{DF4AB6E8-B51F-490B-91A3-8B9FF734324B}"/>
              </a:ext>
            </a:extLst>
          </p:cNvPr>
          <p:cNvSpPr>
            <a:spLocks noGrp="1"/>
          </p:cNvSpPr>
          <p:nvPr>
            <p:ph type="title"/>
          </p:nvPr>
        </p:nvSpPr>
        <p:spPr>
          <a:xfrm>
            <a:off x="1024129" y="585216"/>
            <a:ext cx="5062511" cy="1499616"/>
          </a:xfrm>
        </p:spPr>
        <p:txBody>
          <a:bodyPr>
            <a:normAutofit/>
          </a:bodyPr>
          <a:lstStyle/>
          <a:p>
            <a:r>
              <a:rPr lang="nl-NL">
                <a:solidFill>
                  <a:srgbClr val="FFFFFF"/>
                </a:solidFill>
              </a:rPr>
              <a:t>Vooraf…</a:t>
            </a:r>
          </a:p>
        </p:txBody>
      </p:sp>
      <p:sp>
        <p:nvSpPr>
          <p:cNvPr id="3" name="Tijdelijke aanduiding voor inhoud 2">
            <a:extLst>
              <a:ext uri="{FF2B5EF4-FFF2-40B4-BE49-F238E27FC236}">
                <a16:creationId xmlns:a16="http://schemas.microsoft.com/office/drawing/2014/main" id="{0DF321D8-B619-4B81-9950-EE6D7A805F18}"/>
              </a:ext>
            </a:extLst>
          </p:cNvPr>
          <p:cNvSpPr>
            <a:spLocks noGrp="1"/>
          </p:cNvSpPr>
          <p:nvPr>
            <p:ph idx="1"/>
          </p:nvPr>
        </p:nvSpPr>
        <p:spPr>
          <a:xfrm>
            <a:off x="1024129" y="2286000"/>
            <a:ext cx="5081232" cy="3931920"/>
          </a:xfrm>
        </p:spPr>
        <p:txBody>
          <a:bodyPr>
            <a:normAutofit/>
          </a:bodyPr>
          <a:lstStyle/>
          <a:p>
            <a:pPr marL="0" indent="0">
              <a:buNone/>
            </a:pPr>
            <a:r>
              <a:rPr lang="nl-NL" sz="1800" i="1">
                <a:solidFill>
                  <a:srgbClr val="FFFFFF"/>
                </a:solidFill>
              </a:rPr>
              <a:t>In de afgelopen weken hebben we in verschillende stappen nagedacht over het creatieve proces. De startfase is aan de orde gekomen. Daarna hebben we eens dieper gekeken naar de divergerende fase. En, je raadt het al, vandaag is de volgende fase aan de beurt. De convergerende fase.</a:t>
            </a:r>
          </a:p>
          <a:p>
            <a:endParaRPr lang="nl-NL" sz="1800">
              <a:solidFill>
                <a:srgbClr val="FFFFFF"/>
              </a:solidFill>
            </a:endParaRPr>
          </a:p>
        </p:txBody>
      </p:sp>
    </p:spTree>
    <p:extLst>
      <p:ext uri="{BB962C8B-B14F-4D97-AF65-F5344CB8AC3E}">
        <p14:creationId xmlns:p14="http://schemas.microsoft.com/office/powerpoint/2010/main" val="1861560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25A62A-4546-480C-8464-3DF147C3FF3B}"/>
              </a:ext>
            </a:extLst>
          </p:cNvPr>
          <p:cNvSpPr>
            <a:spLocks noGrp="1"/>
          </p:cNvSpPr>
          <p:nvPr>
            <p:ph type="title"/>
          </p:nvPr>
        </p:nvSpPr>
        <p:spPr/>
        <p:txBody>
          <a:bodyPr/>
          <a:lstStyle/>
          <a:p>
            <a:r>
              <a:rPr lang="nl-NL" dirty="0"/>
              <a:t>Theorie</a:t>
            </a:r>
          </a:p>
        </p:txBody>
      </p:sp>
      <p:sp>
        <p:nvSpPr>
          <p:cNvPr id="3" name="Tijdelijke aanduiding voor inhoud 2">
            <a:extLst>
              <a:ext uri="{FF2B5EF4-FFF2-40B4-BE49-F238E27FC236}">
                <a16:creationId xmlns:a16="http://schemas.microsoft.com/office/drawing/2014/main" id="{8A9C2DE8-E619-4CC1-94F3-4BCA26EC6883}"/>
              </a:ext>
            </a:extLst>
          </p:cNvPr>
          <p:cNvSpPr>
            <a:spLocks noGrp="1"/>
          </p:cNvSpPr>
          <p:nvPr>
            <p:ph idx="1"/>
          </p:nvPr>
        </p:nvSpPr>
        <p:spPr>
          <a:xfrm>
            <a:off x="838200" y="2529010"/>
            <a:ext cx="4394982" cy="1958584"/>
          </a:xfrm>
        </p:spPr>
        <p:txBody>
          <a:bodyPr/>
          <a:lstStyle/>
          <a:p>
            <a:pPr marL="0" indent="0">
              <a:buNone/>
            </a:pPr>
            <a:r>
              <a:rPr lang="nl-NL" dirty="0"/>
              <a:t>&gt; Dubbelklik op de afbeelding hiernaast om het document met de theorie te openen</a:t>
            </a:r>
          </a:p>
        </p:txBody>
      </p:sp>
      <p:graphicFrame>
        <p:nvGraphicFramePr>
          <p:cNvPr id="4" name="Object 3">
            <a:extLst>
              <a:ext uri="{FF2B5EF4-FFF2-40B4-BE49-F238E27FC236}">
                <a16:creationId xmlns:a16="http://schemas.microsoft.com/office/drawing/2014/main" id="{93DC2B99-16A6-49EE-8F84-A31711F1929F}"/>
              </a:ext>
            </a:extLst>
          </p:cNvPr>
          <p:cNvGraphicFramePr>
            <a:graphicFrameLocks noChangeAspect="1"/>
          </p:cNvGraphicFramePr>
          <p:nvPr>
            <p:extLst>
              <p:ext uri="{D42A27DB-BD31-4B8C-83A1-F6EECF244321}">
                <p14:modId xmlns:p14="http://schemas.microsoft.com/office/powerpoint/2010/main" val="3189456434"/>
              </p:ext>
            </p:extLst>
          </p:nvPr>
        </p:nvGraphicFramePr>
        <p:xfrm>
          <a:off x="5747092" y="1027906"/>
          <a:ext cx="3829050" cy="5418137"/>
        </p:xfrm>
        <a:graphic>
          <a:graphicData uri="http://schemas.openxmlformats.org/presentationml/2006/ole">
            <mc:AlternateContent xmlns:mc="http://schemas.openxmlformats.org/markup-compatibility/2006">
              <mc:Choice xmlns:v="urn:schemas-microsoft-com:vml" Requires="v">
                <p:oleObj spid="_x0000_s1026" name="Acrobat Document" r:id="rId3" imgW="5667139" imgH="8019997" progId="AcroExch.Document.DC">
                  <p:embed/>
                </p:oleObj>
              </mc:Choice>
              <mc:Fallback>
                <p:oleObj name="Acrobat Document" r:id="rId3" imgW="5667139" imgH="8019997" progId="AcroExch.Document.DC">
                  <p:embed/>
                  <p:pic>
                    <p:nvPicPr>
                      <p:cNvPr id="4" name="Object 3">
                        <a:extLst>
                          <a:ext uri="{FF2B5EF4-FFF2-40B4-BE49-F238E27FC236}">
                            <a16:creationId xmlns:a16="http://schemas.microsoft.com/office/drawing/2014/main" id="{93DC2B99-16A6-49EE-8F84-A31711F1929F}"/>
                          </a:ext>
                        </a:extLst>
                      </p:cNvPr>
                      <p:cNvPicPr/>
                      <p:nvPr/>
                    </p:nvPicPr>
                    <p:blipFill>
                      <a:blip r:embed="rId4"/>
                      <a:stretch>
                        <a:fillRect/>
                      </a:stretch>
                    </p:blipFill>
                    <p:spPr>
                      <a:xfrm>
                        <a:off x="5747092" y="1027906"/>
                        <a:ext cx="3829050" cy="5418137"/>
                      </a:xfrm>
                      <a:prstGeom prst="rect">
                        <a:avLst/>
                      </a:prstGeom>
                    </p:spPr>
                  </p:pic>
                </p:oleObj>
              </mc:Fallback>
            </mc:AlternateContent>
          </a:graphicData>
        </a:graphic>
      </p:graphicFrame>
    </p:spTree>
    <p:extLst>
      <p:ext uri="{BB962C8B-B14F-4D97-AF65-F5344CB8AC3E}">
        <p14:creationId xmlns:p14="http://schemas.microsoft.com/office/powerpoint/2010/main" val="37208753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A9DC6D-FEA8-4193-9214-0CCA189CE5C2}"/>
              </a:ext>
            </a:extLst>
          </p:cNvPr>
          <p:cNvSpPr>
            <a:spLocks noGrp="1"/>
          </p:cNvSpPr>
          <p:nvPr>
            <p:ph type="title"/>
          </p:nvPr>
        </p:nvSpPr>
        <p:spPr/>
        <p:txBody>
          <a:bodyPr/>
          <a:lstStyle/>
          <a:p>
            <a:r>
              <a:rPr lang="nl-NL" dirty="0"/>
              <a:t>Vragen</a:t>
            </a:r>
          </a:p>
        </p:txBody>
      </p:sp>
      <p:sp>
        <p:nvSpPr>
          <p:cNvPr id="3" name="Tijdelijke aanduiding voor inhoud 2">
            <a:extLst>
              <a:ext uri="{FF2B5EF4-FFF2-40B4-BE49-F238E27FC236}">
                <a16:creationId xmlns:a16="http://schemas.microsoft.com/office/drawing/2014/main" id="{369570BC-7972-44D2-98B1-8D6149BB5067}"/>
              </a:ext>
            </a:extLst>
          </p:cNvPr>
          <p:cNvSpPr>
            <a:spLocks noGrp="1"/>
          </p:cNvSpPr>
          <p:nvPr>
            <p:ph idx="1"/>
          </p:nvPr>
        </p:nvSpPr>
        <p:spPr>
          <a:xfrm>
            <a:off x="5627077" y="2529009"/>
            <a:ext cx="5726723" cy="2239938"/>
          </a:xfrm>
        </p:spPr>
        <p:txBody>
          <a:bodyPr/>
          <a:lstStyle/>
          <a:p>
            <a:pPr marL="0" indent="0">
              <a:buNone/>
            </a:pPr>
            <a:r>
              <a:rPr lang="nl-NL" dirty="0"/>
              <a:t>&lt; Dubbelklik op de afbeelding om te starten met het beantwoorden van je vragen!</a:t>
            </a:r>
          </a:p>
        </p:txBody>
      </p:sp>
      <p:graphicFrame>
        <p:nvGraphicFramePr>
          <p:cNvPr id="4" name="Object 3">
            <a:extLst>
              <a:ext uri="{FF2B5EF4-FFF2-40B4-BE49-F238E27FC236}">
                <a16:creationId xmlns:a16="http://schemas.microsoft.com/office/drawing/2014/main" id="{B97E0617-7401-4B1E-92DB-C7DF0B743FF3}"/>
              </a:ext>
            </a:extLst>
          </p:cNvPr>
          <p:cNvGraphicFramePr>
            <a:graphicFrameLocks noChangeAspect="1"/>
          </p:cNvGraphicFramePr>
          <p:nvPr>
            <p:extLst>
              <p:ext uri="{D42A27DB-BD31-4B8C-83A1-F6EECF244321}">
                <p14:modId xmlns:p14="http://schemas.microsoft.com/office/powerpoint/2010/main" val="2905279461"/>
              </p:ext>
            </p:extLst>
          </p:nvPr>
        </p:nvGraphicFramePr>
        <p:xfrm>
          <a:off x="838200" y="1690688"/>
          <a:ext cx="3829050" cy="5418137"/>
        </p:xfrm>
        <a:graphic>
          <a:graphicData uri="http://schemas.openxmlformats.org/presentationml/2006/ole">
            <mc:AlternateContent xmlns:mc="http://schemas.openxmlformats.org/markup-compatibility/2006">
              <mc:Choice xmlns:v="urn:schemas-microsoft-com:vml" Requires="v">
                <p:oleObj spid="_x0000_s2050" name="Acrobat Document" r:id="rId3" imgW="5667139" imgH="8019997" progId="AcroExch.Document.DC">
                  <p:embed/>
                </p:oleObj>
              </mc:Choice>
              <mc:Fallback>
                <p:oleObj name="Acrobat Document" r:id="rId3" imgW="5667139" imgH="8019997" progId="AcroExch.Document.DC">
                  <p:embed/>
                  <p:pic>
                    <p:nvPicPr>
                      <p:cNvPr id="4" name="Object 3">
                        <a:extLst>
                          <a:ext uri="{FF2B5EF4-FFF2-40B4-BE49-F238E27FC236}">
                            <a16:creationId xmlns:a16="http://schemas.microsoft.com/office/drawing/2014/main" id="{B97E0617-7401-4B1E-92DB-C7DF0B743FF3}"/>
                          </a:ext>
                        </a:extLst>
                      </p:cNvPr>
                      <p:cNvPicPr/>
                      <p:nvPr/>
                    </p:nvPicPr>
                    <p:blipFill>
                      <a:blip r:embed="rId4"/>
                      <a:stretch>
                        <a:fillRect/>
                      </a:stretch>
                    </p:blipFill>
                    <p:spPr>
                      <a:xfrm>
                        <a:off x="838200" y="1690688"/>
                        <a:ext cx="3829050" cy="5418137"/>
                      </a:xfrm>
                      <a:prstGeom prst="rect">
                        <a:avLst/>
                      </a:prstGeom>
                    </p:spPr>
                  </p:pic>
                </p:oleObj>
              </mc:Fallback>
            </mc:AlternateContent>
          </a:graphicData>
        </a:graphic>
      </p:graphicFrame>
    </p:spTree>
    <p:extLst>
      <p:ext uri="{BB962C8B-B14F-4D97-AF65-F5344CB8AC3E}">
        <p14:creationId xmlns:p14="http://schemas.microsoft.com/office/powerpoint/2010/main" val="41861216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0" name="Group 9">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2" name="Freeform 6">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4" name="Freeform 8">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6" name="Freeform 10">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8" name="Freeform 12">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33" name="Group 32">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00144" y="1699589"/>
            <a:ext cx="3674476" cy="3470421"/>
            <a:chOff x="697883" y="1816768"/>
            <a:chExt cx="3674476" cy="3470421"/>
          </a:xfrm>
        </p:grpSpPr>
        <p:sp>
          <p:nvSpPr>
            <p:cNvPr id="34" name="Rectangle 33">
              <a:extLst/>
            </p:cNvPr>
            <p:cNvSpPr/>
            <p:nvPr>
              <p:extLst>
                <p:ext uri="{386F3935-93C4-4BCD-93E2-E3B085C9AB24}">
                  <p16:designElem xmlns:p16="http://schemas.microsoft.com/office/powerpoint/2015/main" val="1"/>
                </p:ext>
              </p:extLst>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5" name="Isosceles Triangle 22">
              <a:extLst/>
            </p:cNvPr>
            <p:cNvSpPr/>
            <p:nvPr>
              <p:extLst>
                <p:ext uri="{386F3935-93C4-4BCD-93E2-E3B085C9AB24}">
                  <p16:designElem xmlns:p16="http://schemas.microsoft.com/office/powerpoint/2015/main" val="1"/>
                </p:ext>
              </p:extLst>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6" name="Rectangle 35">
              <a:extLst/>
            </p:cNvPr>
            <p:cNvSpPr/>
            <p:nvPr>
              <p:extLst>
                <p:ext uri="{386F3935-93C4-4BCD-93E2-E3B085C9AB24}">
                  <p16:designElem xmlns:p16="http://schemas.microsoft.com/office/powerpoint/2015/main" val="1"/>
                </p:ext>
              </p:extLst>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el 1">
            <a:extLst>
              <a:ext uri="{FF2B5EF4-FFF2-40B4-BE49-F238E27FC236}">
                <a16:creationId xmlns:a16="http://schemas.microsoft.com/office/drawing/2014/main" id="{7D002615-CD9A-4453-B940-7B1FA1BB81D0}"/>
              </a:ext>
            </a:extLst>
          </p:cNvPr>
          <p:cNvSpPr>
            <a:spLocks noGrp="1"/>
          </p:cNvSpPr>
          <p:nvPr>
            <p:ph type="title"/>
          </p:nvPr>
        </p:nvSpPr>
        <p:spPr>
          <a:xfrm>
            <a:off x="904877" y="2415322"/>
            <a:ext cx="3451730" cy="2399869"/>
          </a:xfrm>
        </p:spPr>
        <p:txBody>
          <a:bodyPr>
            <a:normAutofit/>
          </a:bodyPr>
          <a:lstStyle/>
          <a:p>
            <a:pPr algn="ctr"/>
            <a:r>
              <a:rPr lang="nl-NL" sz="4000" dirty="0">
                <a:solidFill>
                  <a:srgbClr val="FFFFFF"/>
                </a:solidFill>
              </a:rPr>
              <a:t>Afsluiting</a:t>
            </a:r>
          </a:p>
        </p:txBody>
      </p:sp>
      <p:sp>
        <p:nvSpPr>
          <p:cNvPr id="3" name="Tijdelijke aanduiding voor inhoud 2">
            <a:extLst>
              <a:ext uri="{FF2B5EF4-FFF2-40B4-BE49-F238E27FC236}">
                <a16:creationId xmlns:a16="http://schemas.microsoft.com/office/drawing/2014/main" id="{245EA34D-2D52-40FD-A742-4E1F2C43BA72}"/>
              </a:ext>
            </a:extLst>
          </p:cNvPr>
          <p:cNvSpPr>
            <a:spLocks noGrp="1"/>
          </p:cNvSpPr>
          <p:nvPr>
            <p:ph idx="1"/>
          </p:nvPr>
        </p:nvSpPr>
        <p:spPr>
          <a:xfrm>
            <a:off x="5120640" y="804672"/>
            <a:ext cx="6281928" cy="5248656"/>
          </a:xfrm>
        </p:spPr>
        <p:txBody>
          <a:bodyPr anchor="ctr">
            <a:normAutofit/>
          </a:bodyPr>
          <a:lstStyle/>
          <a:p>
            <a:pPr marL="0" indent="0">
              <a:buNone/>
            </a:pPr>
            <a:r>
              <a:rPr lang="nl-NL" sz="2000"/>
              <a:t>Heb je de lesdoelen behaald?</a:t>
            </a:r>
          </a:p>
          <a:p>
            <a:pPr lvl="0"/>
            <a:r>
              <a:rPr lang="nl-NL" sz="2000"/>
              <a:t>Aan het einde van de les kun je in je eigen woorden vertellen wat de convergerende fase is.</a:t>
            </a:r>
          </a:p>
          <a:p>
            <a:pPr lvl="0"/>
            <a:r>
              <a:rPr lang="nl-NL" sz="2000"/>
              <a:t>Aan het einde van de les heb je een leerpunt op het gebied van de convergerende fase omschreven</a:t>
            </a:r>
          </a:p>
          <a:p>
            <a:pPr lvl="0"/>
            <a:r>
              <a:rPr lang="nl-NL" sz="2000"/>
              <a:t>Aan het einde van de les heb je minimaal tien vragen bedacht om je klasgenoot te helpen bij het convergeren</a:t>
            </a:r>
          </a:p>
          <a:p>
            <a:pPr marL="0" indent="0">
              <a:buNone/>
            </a:pPr>
            <a:endParaRPr lang="nl-NL" sz="2000"/>
          </a:p>
        </p:txBody>
      </p:sp>
    </p:spTree>
    <p:extLst>
      <p:ext uri="{BB962C8B-B14F-4D97-AF65-F5344CB8AC3E}">
        <p14:creationId xmlns:p14="http://schemas.microsoft.com/office/powerpoint/2010/main" val="2394819087"/>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219</Words>
  <Application>Microsoft Office PowerPoint</Application>
  <PresentationFormat>Breedbeeld</PresentationFormat>
  <Paragraphs>17</Paragraphs>
  <Slides>6</Slides>
  <Notes>0</Notes>
  <HiddenSlides>0</HiddenSlides>
  <MMClips>0</MMClips>
  <ScaleCrop>false</ScaleCrop>
  <HeadingPairs>
    <vt:vector size="8" baseType="variant">
      <vt:variant>
        <vt:lpstr>Gebruikte lettertypen</vt:lpstr>
      </vt:variant>
      <vt:variant>
        <vt:i4>3</vt:i4>
      </vt:variant>
      <vt:variant>
        <vt:lpstr>Thema</vt:lpstr>
      </vt:variant>
      <vt:variant>
        <vt:i4>1</vt:i4>
      </vt:variant>
      <vt:variant>
        <vt:lpstr>Ingesloten OLE-bronprogramma's</vt:lpstr>
      </vt:variant>
      <vt:variant>
        <vt:i4>1</vt:i4>
      </vt:variant>
      <vt:variant>
        <vt:lpstr>Diatitels</vt:lpstr>
      </vt:variant>
      <vt:variant>
        <vt:i4>6</vt:i4>
      </vt:variant>
    </vt:vector>
  </HeadingPairs>
  <TitlesOfParts>
    <vt:vector size="11" baseType="lpstr">
      <vt:lpstr>Arial</vt:lpstr>
      <vt:lpstr>Calibri</vt:lpstr>
      <vt:lpstr>Calibri Light</vt:lpstr>
      <vt:lpstr>Kantoorthema</vt:lpstr>
      <vt:lpstr>Adobe Acrobat Document</vt:lpstr>
      <vt:lpstr>ZIL</vt:lpstr>
      <vt:lpstr>Wat gaan we leren?</vt:lpstr>
      <vt:lpstr>Vooraf…</vt:lpstr>
      <vt:lpstr>Theorie</vt:lpstr>
      <vt:lpstr>Vragen</vt:lpstr>
      <vt:lpstr>Afsluiting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ZIL</dc:title>
  <dc:creator>Kok, J.K. de (KOK)</dc:creator>
  <cp:lastModifiedBy>Kok, J.K. de (KOK)</cp:lastModifiedBy>
  <cp:revision>1</cp:revision>
  <dcterms:created xsi:type="dcterms:W3CDTF">2017-06-06T14:38:58Z</dcterms:created>
  <dcterms:modified xsi:type="dcterms:W3CDTF">2017-06-06T14:46:57Z</dcterms:modified>
</cp:coreProperties>
</file>