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F8E8A-1B7D-4830-B308-BD27CBDD36F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913E58E4-DC7A-44C1-B4B8-A828B09B8C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8A72910A-C21C-471F-9B34-0EBDC30AA8B3}"/>
              </a:ext>
            </a:extLst>
          </p:cNvPr>
          <p:cNvSpPr>
            <a:spLocks noGrp="1"/>
          </p:cNvSpPr>
          <p:nvPr>
            <p:ph type="dt" sz="half" idx="10"/>
          </p:nvPr>
        </p:nvSpPr>
        <p:spPr/>
        <p:txBody>
          <a:bodyPr/>
          <a:lstStyle/>
          <a:p>
            <a:fld id="{7E3441EB-A26E-4406-ABDD-0A158A4EAE7D}"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DB3B8DD6-422C-4405-9E9D-E01852D451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4E7704-E0F9-4260-AAB6-F09AF8FF38A3}"/>
              </a:ext>
            </a:extLst>
          </p:cNvPr>
          <p:cNvSpPr>
            <a:spLocks noGrp="1"/>
          </p:cNvSpPr>
          <p:nvPr>
            <p:ph type="sldNum" sz="quarter" idx="12"/>
          </p:nvPr>
        </p:nvSpPr>
        <p:spPr/>
        <p:txBody>
          <a:bodyPr/>
          <a:lstStyle/>
          <a:p>
            <a:fld id="{755D0D9F-AA4D-475E-8F1B-58632621D912}" type="slidenum">
              <a:rPr lang="nl-NL" smtClean="0"/>
              <a:t>‹nr.›</a:t>
            </a:fld>
            <a:endParaRPr lang="nl-NL"/>
          </a:p>
        </p:txBody>
      </p:sp>
    </p:spTree>
    <p:extLst>
      <p:ext uri="{BB962C8B-B14F-4D97-AF65-F5344CB8AC3E}">
        <p14:creationId xmlns:p14="http://schemas.microsoft.com/office/powerpoint/2010/main" val="216807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23D62-FD3A-45A1-A918-AF0FAA494D84}"/>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BF778F49-365D-4093-A90E-F47CF7CC368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E5DCEA-3786-4014-BD28-02A3A7EB237A}"/>
              </a:ext>
            </a:extLst>
          </p:cNvPr>
          <p:cNvSpPr>
            <a:spLocks noGrp="1"/>
          </p:cNvSpPr>
          <p:nvPr>
            <p:ph type="dt" sz="half" idx="10"/>
          </p:nvPr>
        </p:nvSpPr>
        <p:spPr/>
        <p:txBody>
          <a:bodyPr/>
          <a:lstStyle/>
          <a:p>
            <a:fld id="{7E3441EB-A26E-4406-ABDD-0A158A4EAE7D}"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669918A6-488D-40DD-BE4F-AF6EDBF833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6E1703-F95F-4448-9821-2F19EDC499B3}"/>
              </a:ext>
            </a:extLst>
          </p:cNvPr>
          <p:cNvSpPr>
            <a:spLocks noGrp="1"/>
          </p:cNvSpPr>
          <p:nvPr>
            <p:ph type="sldNum" sz="quarter" idx="12"/>
          </p:nvPr>
        </p:nvSpPr>
        <p:spPr/>
        <p:txBody>
          <a:bodyPr/>
          <a:lstStyle/>
          <a:p>
            <a:fld id="{755D0D9F-AA4D-475E-8F1B-58632621D912}" type="slidenum">
              <a:rPr lang="nl-NL" smtClean="0"/>
              <a:t>‹nr.›</a:t>
            </a:fld>
            <a:endParaRPr lang="nl-NL"/>
          </a:p>
        </p:txBody>
      </p:sp>
    </p:spTree>
    <p:extLst>
      <p:ext uri="{BB962C8B-B14F-4D97-AF65-F5344CB8AC3E}">
        <p14:creationId xmlns:p14="http://schemas.microsoft.com/office/powerpoint/2010/main" val="369459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8E138DE-3F4B-45BC-8B22-2C245EBCD74B}"/>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53C3AB48-D969-432A-8A45-37902A223EA5}"/>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54D2DD-AA40-4945-993F-B08BFCAA5076}"/>
              </a:ext>
            </a:extLst>
          </p:cNvPr>
          <p:cNvSpPr>
            <a:spLocks noGrp="1"/>
          </p:cNvSpPr>
          <p:nvPr>
            <p:ph type="dt" sz="half" idx="10"/>
          </p:nvPr>
        </p:nvSpPr>
        <p:spPr/>
        <p:txBody>
          <a:bodyPr/>
          <a:lstStyle/>
          <a:p>
            <a:fld id="{7E3441EB-A26E-4406-ABDD-0A158A4EAE7D}"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BCCE3160-FF23-4038-8E0C-8C73A8B3DA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F99DCC-A00B-4172-A5C8-6A98AB95ED1B}"/>
              </a:ext>
            </a:extLst>
          </p:cNvPr>
          <p:cNvSpPr>
            <a:spLocks noGrp="1"/>
          </p:cNvSpPr>
          <p:nvPr>
            <p:ph type="sldNum" sz="quarter" idx="12"/>
          </p:nvPr>
        </p:nvSpPr>
        <p:spPr/>
        <p:txBody>
          <a:bodyPr/>
          <a:lstStyle/>
          <a:p>
            <a:fld id="{755D0D9F-AA4D-475E-8F1B-58632621D912}" type="slidenum">
              <a:rPr lang="nl-NL" smtClean="0"/>
              <a:t>‹nr.›</a:t>
            </a:fld>
            <a:endParaRPr lang="nl-NL"/>
          </a:p>
        </p:txBody>
      </p:sp>
    </p:spTree>
    <p:extLst>
      <p:ext uri="{BB962C8B-B14F-4D97-AF65-F5344CB8AC3E}">
        <p14:creationId xmlns:p14="http://schemas.microsoft.com/office/powerpoint/2010/main" val="296188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06D74-D2C0-407C-96E4-B476C2EE4EBD}"/>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4A11F330-F36A-4B03-A0AA-A710338530A8}"/>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F1CCAE1-CE22-4058-8F51-092B4C9B6E0C}"/>
              </a:ext>
            </a:extLst>
          </p:cNvPr>
          <p:cNvSpPr>
            <a:spLocks noGrp="1"/>
          </p:cNvSpPr>
          <p:nvPr>
            <p:ph type="dt" sz="half" idx="10"/>
          </p:nvPr>
        </p:nvSpPr>
        <p:spPr/>
        <p:txBody>
          <a:bodyPr/>
          <a:lstStyle/>
          <a:p>
            <a:fld id="{7E3441EB-A26E-4406-ABDD-0A158A4EAE7D}"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4C2342D0-3730-4F8C-ABD8-6C91F5F18B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834779B-D484-4672-B865-B20A78FFEB25}"/>
              </a:ext>
            </a:extLst>
          </p:cNvPr>
          <p:cNvSpPr>
            <a:spLocks noGrp="1"/>
          </p:cNvSpPr>
          <p:nvPr>
            <p:ph type="sldNum" sz="quarter" idx="12"/>
          </p:nvPr>
        </p:nvSpPr>
        <p:spPr/>
        <p:txBody>
          <a:bodyPr/>
          <a:lstStyle/>
          <a:p>
            <a:fld id="{755D0D9F-AA4D-475E-8F1B-58632621D912}" type="slidenum">
              <a:rPr lang="nl-NL" smtClean="0"/>
              <a:t>‹nr.›</a:t>
            </a:fld>
            <a:endParaRPr lang="nl-NL"/>
          </a:p>
        </p:txBody>
      </p:sp>
    </p:spTree>
    <p:extLst>
      <p:ext uri="{BB962C8B-B14F-4D97-AF65-F5344CB8AC3E}">
        <p14:creationId xmlns:p14="http://schemas.microsoft.com/office/powerpoint/2010/main" val="312555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B4BB0-4F74-46AD-AA04-968BEE92B343}"/>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D5D6C625-0CCF-49FC-80FE-64D5FC9313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1C02B3A8-939D-4198-91EE-641678C0BF7A}"/>
              </a:ext>
            </a:extLst>
          </p:cNvPr>
          <p:cNvSpPr>
            <a:spLocks noGrp="1"/>
          </p:cNvSpPr>
          <p:nvPr>
            <p:ph type="dt" sz="half" idx="10"/>
          </p:nvPr>
        </p:nvSpPr>
        <p:spPr/>
        <p:txBody>
          <a:bodyPr/>
          <a:lstStyle/>
          <a:p>
            <a:fld id="{7E3441EB-A26E-4406-ABDD-0A158A4EAE7D}"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2EA1DCD6-0EED-434F-9B24-9EB2F41EDB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5C2381-ADA9-45DC-8B29-36382AEF503B}"/>
              </a:ext>
            </a:extLst>
          </p:cNvPr>
          <p:cNvSpPr>
            <a:spLocks noGrp="1"/>
          </p:cNvSpPr>
          <p:nvPr>
            <p:ph type="sldNum" sz="quarter" idx="12"/>
          </p:nvPr>
        </p:nvSpPr>
        <p:spPr/>
        <p:txBody>
          <a:bodyPr/>
          <a:lstStyle/>
          <a:p>
            <a:fld id="{755D0D9F-AA4D-475E-8F1B-58632621D912}" type="slidenum">
              <a:rPr lang="nl-NL" smtClean="0"/>
              <a:t>‹nr.›</a:t>
            </a:fld>
            <a:endParaRPr lang="nl-NL"/>
          </a:p>
        </p:txBody>
      </p:sp>
    </p:spTree>
    <p:extLst>
      <p:ext uri="{BB962C8B-B14F-4D97-AF65-F5344CB8AC3E}">
        <p14:creationId xmlns:p14="http://schemas.microsoft.com/office/powerpoint/2010/main" val="384578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8B1AD-D94A-472F-A0D9-1EF92FA92E83}"/>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FEA891B2-9B41-43AC-89F2-17A68809593F}"/>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E4BC5F2-0DEB-4E73-9651-04C9212CACBF}"/>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293897B-418B-45C5-8619-7D4FC1A98BDC}"/>
              </a:ext>
            </a:extLst>
          </p:cNvPr>
          <p:cNvSpPr>
            <a:spLocks noGrp="1"/>
          </p:cNvSpPr>
          <p:nvPr>
            <p:ph type="dt" sz="half" idx="10"/>
          </p:nvPr>
        </p:nvSpPr>
        <p:spPr/>
        <p:txBody>
          <a:bodyPr/>
          <a:lstStyle/>
          <a:p>
            <a:fld id="{7E3441EB-A26E-4406-ABDD-0A158A4EAE7D}"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D533F2CA-E2BC-4BC1-BE17-FC42D2EF4E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5C98F9-7253-487F-99B8-4DACE5F7E142}"/>
              </a:ext>
            </a:extLst>
          </p:cNvPr>
          <p:cNvSpPr>
            <a:spLocks noGrp="1"/>
          </p:cNvSpPr>
          <p:nvPr>
            <p:ph type="sldNum" sz="quarter" idx="12"/>
          </p:nvPr>
        </p:nvSpPr>
        <p:spPr/>
        <p:txBody>
          <a:bodyPr/>
          <a:lstStyle/>
          <a:p>
            <a:fld id="{755D0D9F-AA4D-475E-8F1B-58632621D912}" type="slidenum">
              <a:rPr lang="nl-NL" smtClean="0"/>
              <a:t>‹nr.›</a:t>
            </a:fld>
            <a:endParaRPr lang="nl-NL"/>
          </a:p>
        </p:txBody>
      </p:sp>
    </p:spTree>
    <p:extLst>
      <p:ext uri="{BB962C8B-B14F-4D97-AF65-F5344CB8AC3E}">
        <p14:creationId xmlns:p14="http://schemas.microsoft.com/office/powerpoint/2010/main" val="116095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8768E-3782-439B-B5FB-9E3B54A0EA46}"/>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8E438DFD-B68A-4E3A-8765-2E8B6CADA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5B7B0C4-0D38-444C-A56A-7345EB431FF5}"/>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B1AD760-A177-43C3-9303-01A1729C2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C29BBA13-8A77-49D8-B89A-E30CA3473B0F}"/>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05E8CE2-A8EF-4EA9-98D2-DADCF0FA5E73}"/>
              </a:ext>
            </a:extLst>
          </p:cNvPr>
          <p:cNvSpPr>
            <a:spLocks noGrp="1"/>
          </p:cNvSpPr>
          <p:nvPr>
            <p:ph type="dt" sz="half" idx="10"/>
          </p:nvPr>
        </p:nvSpPr>
        <p:spPr/>
        <p:txBody>
          <a:bodyPr/>
          <a:lstStyle/>
          <a:p>
            <a:fld id="{7E3441EB-A26E-4406-ABDD-0A158A4EAE7D}" type="datetimeFigureOut">
              <a:rPr lang="nl-NL" smtClean="0"/>
              <a:t>6-6-2017</a:t>
            </a:fld>
            <a:endParaRPr lang="nl-NL"/>
          </a:p>
        </p:txBody>
      </p:sp>
      <p:sp>
        <p:nvSpPr>
          <p:cNvPr id="8" name="Tijdelijke aanduiding voor voettekst 7">
            <a:extLst>
              <a:ext uri="{FF2B5EF4-FFF2-40B4-BE49-F238E27FC236}">
                <a16:creationId xmlns:a16="http://schemas.microsoft.com/office/drawing/2014/main" id="{61B4CA87-6E7A-4597-9BDE-C547C67FDD8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C4B4374-BEE5-4BBC-B894-F252EEAE2DE2}"/>
              </a:ext>
            </a:extLst>
          </p:cNvPr>
          <p:cNvSpPr>
            <a:spLocks noGrp="1"/>
          </p:cNvSpPr>
          <p:nvPr>
            <p:ph type="sldNum" sz="quarter" idx="12"/>
          </p:nvPr>
        </p:nvSpPr>
        <p:spPr/>
        <p:txBody>
          <a:bodyPr/>
          <a:lstStyle/>
          <a:p>
            <a:fld id="{755D0D9F-AA4D-475E-8F1B-58632621D912}" type="slidenum">
              <a:rPr lang="nl-NL" smtClean="0"/>
              <a:t>‹nr.›</a:t>
            </a:fld>
            <a:endParaRPr lang="nl-NL"/>
          </a:p>
        </p:txBody>
      </p:sp>
    </p:spTree>
    <p:extLst>
      <p:ext uri="{BB962C8B-B14F-4D97-AF65-F5344CB8AC3E}">
        <p14:creationId xmlns:p14="http://schemas.microsoft.com/office/powerpoint/2010/main" val="254845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F4AB6-8C6D-46BA-BF98-131D75A210B5}"/>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404D681C-DDFD-48F7-A94C-B16E63D999F0}"/>
              </a:ext>
            </a:extLst>
          </p:cNvPr>
          <p:cNvSpPr>
            <a:spLocks noGrp="1"/>
          </p:cNvSpPr>
          <p:nvPr>
            <p:ph type="dt" sz="half" idx="10"/>
          </p:nvPr>
        </p:nvSpPr>
        <p:spPr/>
        <p:txBody>
          <a:bodyPr/>
          <a:lstStyle/>
          <a:p>
            <a:fld id="{7E3441EB-A26E-4406-ABDD-0A158A4EAE7D}" type="datetimeFigureOut">
              <a:rPr lang="nl-NL" smtClean="0"/>
              <a:t>6-6-2017</a:t>
            </a:fld>
            <a:endParaRPr lang="nl-NL"/>
          </a:p>
        </p:txBody>
      </p:sp>
      <p:sp>
        <p:nvSpPr>
          <p:cNvPr id="4" name="Tijdelijke aanduiding voor voettekst 3">
            <a:extLst>
              <a:ext uri="{FF2B5EF4-FFF2-40B4-BE49-F238E27FC236}">
                <a16:creationId xmlns:a16="http://schemas.microsoft.com/office/drawing/2014/main" id="{7AA862F9-227A-44F2-855C-BF6AAEDECFD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7491CCF-8263-42B2-B3B1-F0419B7ABEF2}"/>
              </a:ext>
            </a:extLst>
          </p:cNvPr>
          <p:cNvSpPr>
            <a:spLocks noGrp="1"/>
          </p:cNvSpPr>
          <p:nvPr>
            <p:ph type="sldNum" sz="quarter" idx="12"/>
          </p:nvPr>
        </p:nvSpPr>
        <p:spPr/>
        <p:txBody>
          <a:bodyPr/>
          <a:lstStyle/>
          <a:p>
            <a:fld id="{755D0D9F-AA4D-475E-8F1B-58632621D912}" type="slidenum">
              <a:rPr lang="nl-NL" smtClean="0"/>
              <a:t>‹nr.›</a:t>
            </a:fld>
            <a:endParaRPr lang="nl-NL"/>
          </a:p>
        </p:txBody>
      </p:sp>
    </p:spTree>
    <p:extLst>
      <p:ext uri="{BB962C8B-B14F-4D97-AF65-F5344CB8AC3E}">
        <p14:creationId xmlns:p14="http://schemas.microsoft.com/office/powerpoint/2010/main" val="9265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0298EC-8C54-410B-8FFB-D247BA2AD1DF}"/>
              </a:ext>
            </a:extLst>
          </p:cNvPr>
          <p:cNvSpPr>
            <a:spLocks noGrp="1"/>
          </p:cNvSpPr>
          <p:nvPr>
            <p:ph type="dt" sz="half" idx="10"/>
          </p:nvPr>
        </p:nvSpPr>
        <p:spPr/>
        <p:txBody>
          <a:bodyPr/>
          <a:lstStyle/>
          <a:p>
            <a:fld id="{7E3441EB-A26E-4406-ABDD-0A158A4EAE7D}" type="datetimeFigureOut">
              <a:rPr lang="nl-NL" smtClean="0"/>
              <a:t>6-6-2017</a:t>
            </a:fld>
            <a:endParaRPr lang="nl-NL"/>
          </a:p>
        </p:txBody>
      </p:sp>
      <p:sp>
        <p:nvSpPr>
          <p:cNvPr id="3" name="Tijdelijke aanduiding voor voettekst 2">
            <a:extLst>
              <a:ext uri="{FF2B5EF4-FFF2-40B4-BE49-F238E27FC236}">
                <a16:creationId xmlns:a16="http://schemas.microsoft.com/office/drawing/2014/main" id="{0FC0A50A-DC81-47F9-B78C-74DC3A486C5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6FEB883-18EE-4C1D-A870-C3518EA39E0E}"/>
              </a:ext>
            </a:extLst>
          </p:cNvPr>
          <p:cNvSpPr>
            <a:spLocks noGrp="1"/>
          </p:cNvSpPr>
          <p:nvPr>
            <p:ph type="sldNum" sz="quarter" idx="12"/>
          </p:nvPr>
        </p:nvSpPr>
        <p:spPr/>
        <p:txBody>
          <a:bodyPr/>
          <a:lstStyle/>
          <a:p>
            <a:fld id="{755D0D9F-AA4D-475E-8F1B-58632621D912}" type="slidenum">
              <a:rPr lang="nl-NL" smtClean="0"/>
              <a:t>‹nr.›</a:t>
            </a:fld>
            <a:endParaRPr lang="nl-NL"/>
          </a:p>
        </p:txBody>
      </p:sp>
    </p:spTree>
    <p:extLst>
      <p:ext uri="{BB962C8B-B14F-4D97-AF65-F5344CB8AC3E}">
        <p14:creationId xmlns:p14="http://schemas.microsoft.com/office/powerpoint/2010/main" val="58639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71443-691C-4041-9AB3-368CA6954260}"/>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A5E953A4-8E6D-4DD2-B189-8BCBD3C49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27F5F18-0C07-47BE-B54D-44EBC8984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C454E35-270F-4A69-A50A-DF9AC9060F7F}"/>
              </a:ext>
            </a:extLst>
          </p:cNvPr>
          <p:cNvSpPr>
            <a:spLocks noGrp="1"/>
          </p:cNvSpPr>
          <p:nvPr>
            <p:ph type="dt" sz="half" idx="10"/>
          </p:nvPr>
        </p:nvSpPr>
        <p:spPr/>
        <p:txBody>
          <a:bodyPr/>
          <a:lstStyle/>
          <a:p>
            <a:fld id="{7E3441EB-A26E-4406-ABDD-0A158A4EAE7D}"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E5810C39-9B31-47DD-A4FB-B4BCFE5FA32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143DF4-4654-42D9-8189-A4525B2ABB90}"/>
              </a:ext>
            </a:extLst>
          </p:cNvPr>
          <p:cNvSpPr>
            <a:spLocks noGrp="1"/>
          </p:cNvSpPr>
          <p:nvPr>
            <p:ph type="sldNum" sz="quarter" idx="12"/>
          </p:nvPr>
        </p:nvSpPr>
        <p:spPr/>
        <p:txBody>
          <a:bodyPr/>
          <a:lstStyle/>
          <a:p>
            <a:fld id="{755D0D9F-AA4D-475E-8F1B-58632621D912}" type="slidenum">
              <a:rPr lang="nl-NL" smtClean="0"/>
              <a:t>‹nr.›</a:t>
            </a:fld>
            <a:endParaRPr lang="nl-NL"/>
          </a:p>
        </p:txBody>
      </p:sp>
    </p:spTree>
    <p:extLst>
      <p:ext uri="{BB962C8B-B14F-4D97-AF65-F5344CB8AC3E}">
        <p14:creationId xmlns:p14="http://schemas.microsoft.com/office/powerpoint/2010/main" val="182172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E80F2-205E-48D1-97F3-FD50D11A485C}"/>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A047B529-C040-4974-8FC9-3C2BF7DC29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BFD050E-487F-42D2-AF32-575E2EB15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E5BB443-1BF4-4E2F-9017-53AD41F76DE5}"/>
              </a:ext>
            </a:extLst>
          </p:cNvPr>
          <p:cNvSpPr>
            <a:spLocks noGrp="1"/>
          </p:cNvSpPr>
          <p:nvPr>
            <p:ph type="dt" sz="half" idx="10"/>
          </p:nvPr>
        </p:nvSpPr>
        <p:spPr/>
        <p:txBody>
          <a:bodyPr/>
          <a:lstStyle/>
          <a:p>
            <a:fld id="{7E3441EB-A26E-4406-ABDD-0A158A4EAE7D}"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A71D3713-0BD5-4483-AFE0-6D4CF69BCC8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B5BB1AD-866B-402F-81D8-827C2BD3489D}"/>
              </a:ext>
            </a:extLst>
          </p:cNvPr>
          <p:cNvSpPr>
            <a:spLocks noGrp="1"/>
          </p:cNvSpPr>
          <p:nvPr>
            <p:ph type="sldNum" sz="quarter" idx="12"/>
          </p:nvPr>
        </p:nvSpPr>
        <p:spPr/>
        <p:txBody>
          <a:bodyPr/>
          <a:lstStyle/>
          <a:p>
            <a:fld id="{755D0D9F-AA4D-475E-8F1B-58632621D912}" type="slidenum">
              <a:rPr lang="nl-NL" smtClean="0"/>
              <a:t>‹nr.›</a:t>
            </a:fld>
            <a:endParaRPr lang="nl-NL"/>
          </a:p>
        </p:txBody>
      </p:sp>
    </p:spTree>
    <p:extLst>
      <p:ext uri="{BB962C8B-B14F-4D97-AF65-F5344CB8AC3E}">
        <p14:creationId xmlns:p14="http://schemas.microsoft.com/office/powerpoint/2010/main" val="101912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228F4C6-CD1A-4473-B624-60E8DFD20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004C3123-AFE9-4E61-B2B3-9EBB835203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B20D3C-BC2A-43CE-96BA-C30984AA3B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441EB-A26E-4406-ABDD-0A158A4EAE7D}"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B5410D9D-2AAC-4C33-9613-C6D0EAD17A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996E43E-3DF2-41BA-93C6-3A4AF67749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D0D9F-AA4D-475E-8F1B-58632621D912}" type="slidenum">
              <a:rPr lang="nl-NL" smtClean="0"/>
              <a:t>‹nr.›</a:t>
            </a:fld>
            <a:endParaRPr lang="nl-NL"/>
          </a:p>
        </p:txBody>
      </p:sp>
    </p:spTree>
    <p:extLst>
      <p:ext uri="{BB962C8B-B14F-4D97-AF65-F5344CB8AC3E}">
        <p14:creationId xmlns:p14="http://schemas.microsoft.com/office/powerpoint/2010/main" val="1388692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Creativiteit">
            <a:extLst>
              <a:ext uri="{FF2B5EF4-FFF2-40B4-BE49-F238E27FC236}">
                <a16:creationId xmlns:a16="http://schemas.microsoft.com/office/drawing/2014/main" id="{47968CD5-50F8-46A1-BC3A-B47D864346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42" r="9091"/>
          <a:stretch/>
        </p:blipFill>
        <p:spPr bwMode="auto">
          <a:xfrm>
            <a:off x="4818888" y="10"/>
            <a:ext cx="7373112" cy="6857989"/>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61F0C27-6FC4-4DE9-B2AF-55D87B42BB48}"/>
              </a:ext>
            </a:extLst>
          </p:cNvPr>
          <p:cNvSpPr>
            <a:spLocks noGrp="1"/>
          </p:cNvSpPr>
          <p:nvPr>
            <p:ph type="ctrTitle"/>
          </p:nvPr>
        </p:nvSpPr>
        <p:spPr>
          <a:xfrm>
            <a:off x="804672" y="2600324"/>
            <a:ext cx="5058370" cy="3320973"/>
          </a:xfrm>
        </p:spPr>
        <p:txBody>
          <a:bodyPr anchor="t">
            <a:normAutofit/>
          </a:bodyPr>
          <a:lstStyle/>
          <a:p>
            <a:pPr algn="l"/>
            <a:r>
              <a:rPr lang="nl-NL" sz="5400"/>
              <a:t>ZIL</a:t>
            </a:r>
          </a:p>
        </p:txBody>
      </p:sp>
      <p:sp>
        <p:nvSpPr>
          <p:cNvPr id="3" name="Ondertitel 2">
            <a:extLst>
              <a:ext uri="{FF2B5EF4-FFF2-40B4-BE49-F238E27FC236}">
                <a16:creationId xmlns:a16="http://schemas.microsoft.com/office/drawing/2014/main" id="{41DBC910-9B21-4077-8AB3-642FAC5F6720}"/>
              </a:ext>
            </a:extLst>
          </p:cNvPr>
          <p:cNvSpPr>
            <a:spLocks noGrp="1"/>
          </p:cNvSpPr>
          <p:nvPr>
            <p:ph type="subTitle" idx="1"/>
          </p:nvPr>
        </p:nvSpPr>
        <p:spPr>
          <a:xfrm>
            <a:off x="804672" y="1300450"/>
            <a:ext cx="4167376" cy="1155525"/>
          </a:xfrm>
        </p:spPr>
        <p:txBody>
          <a:bodyPr anchor="b">
            <a:normAutofit/>
          </a:bodyPr>
          <a:lstStyle/>
          <a:p>
            <a:pPr algn="l"/>
            <a:r>
              <a:rPr lang="nl-NL" sz="2000"/>
              <a:t>Les 7 – Convergerende fase</a:t>
            </a:r>
          </a:p>
        </p:txBody>
      </p:sp>
    </p:spTree>
    <p:extLst>
      <p:ext uri="{BB962C8B-B14F-4D97-AF65-F5344CB8AC3E}">
        <p14:creationId xmlns:p14="http://schemas.microsoft.com/office/powerpoint/2010/main" val="204770831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FBA4DD3-9EEC-4074-B48E-CB4DB478DA83}"/>
              </a:ext>
            </a:extLst>
          </p:cNvPr>
          <p:cNvSpPr>
            <a:spLocks noGrp="1"/>
          </p:cNvSpPr>
          <p:nvPr>
            <p:ph type="title"/>
          </p:nvPr>
        </p:nvSpPr>
        <p:spPr>
          <a:xfrm>
            <a:off x="640079" y="2053641"/>
            <a:ext cx="3669161" cy="2760098"/>
          </a:xfrm>
        </p:spPr>
        <p:txBody>
          <a:bodyPr>
            <a:normAutofit/>
          </a:bodyPr>
          <a:lstStyle/>
          <a:p>
            <a:r>
              <a:rPr lang="nl-NL">
                <a:solidFill>
                  <a:srgbClr val="FFFFFF"/>
                </a:solidFill>
              </a:rPr>
              <a:t>Wat gaan we leren?</a:t>
            </a:r>
          </a:p>
        </p:txBody>
      </p:sp>
      <p:sp>
        <p:nvSpPr>
          <p:cNvPr id="3" name="Tijdelijke aanduiding voor inhoud 2">
            <a:extLst>
              <a:ext uri="{FF2B5EF4-FFF2-40B4-BE49-F238E27FC236}">
                <a16:creationId xmlns:a16="http://schemas.microsoft.com/office/drawing/2014/main" id="{476588D9-8475-4A02-96F7-3C22B09F644E}"/>
              </a:ext>
            </a:extLst>
          </p:cNvPr>
          <p:cNvSpPr>
            <a:spLocks noGrp="1"/>
          </p:cNvSpPr>
          <p:nvPr>
            <p:ph idx="1"/>
          </p:nvPr>
        </p:nvSpPr>
        <p:spPr>
          <a:xfrm>
            <a:off x="6090574" y="801866"/>
            <a:ext cx="5306084" cy="5230634"/>
          </a:xfrm>
        </p:spPr>
        <p:txBody>
          <a:bodyPr anchor="ctr">
            <a:normAutofit/>
          </a:bodyPr>
          <a:lstStyle/>
          <a:p>
            <a:pPr lvl="0"/>
            <a:r>
              <a:rPr lang="nl-NL" sz="2400">
                <a:solidFill>
                  <a:srgbClr val="000000"/>
                </a:solidFill>
              </a:rPr>
              <a:t>Aan het einde van de les kun je in je eigen woorden vertellen wat de convergerende fase is.</a:t>
            </a:r>
          </a:p>
          <a:p>
            <a:pPr lvl="0"/>
            <a:r>
              <a:rPr lang="nl-NL" sz="2400">
                <a:solidFill>
                  <a:srgbClr val="000000"/>
                </a:solidFill>
              </a:rPr>
              <a:t>Aan het einde van de les heb je een leerpunt op het gebied van de convergerende fase omschreven</a:t>
            </a:r>
          </a:p>
          <a:p>
            <a:pPr lvl="0"/>
            <a:r>
              <a:rPr lang="nl-NL" sz="2400">
                <a:solidFill>
                  <a:srgbClr val="000000"/>
                </a:solidFill>
              </a:rPr>
              <a:t>Aan het einde van de les heb je minimaal tien vragen bedacht om je klasgenoot te helpen bij het convergeren</a:t>
            </a:r>
          </a:p>
          <a:p>
            <a:endParaRPr lang="nl-NL" sz="2400">
              <a:solidFill>
                <a:srgbClr val="000000"/>
              </a:solidFill>
            </a:endParaRPr>
          </a:p>
        </p:txBody>
      </p:sp>
    </p:spTree>
    <p:extLst>
      <p:ext uri="{BB962C8B-B14F-4D97-AF65-F5344CB8AC3E}">
        <p14:creationId xmlns:p14="http://schemas.microsoft.com/office/powerpoint/2010/main" val="154441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beeldingsresultaat voor aquarel spot">
            <a:extLst>
              <a:ext uri="{FF2B5EF4-FFF2-40B4-BE49-F238E27FC236}">
                <a16:creationId xmlns:a16="http://schemas.microsoft.com/office/drawing/2014/main" id="{C988AA75-E2DD-46E5-BF21-661A4FD63A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477253" y="-218100"/>
            <a:ext cx="5714747" cy="72942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424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DF4AB6E8-B51F-490B-91A3-8B9FF734324B}"/>
              </a:ext>
            </a:extLst>
          </p:cNvPr>
          <p:cNvSpPr>
            <a:spLocks noGrp="1"/>
          </p:cNvSpPr>
          <p:nvPr>
            <p:ph type="title"/>
          </p:nvPr>
        </p:nvSpPr>
        <p:spPr>
          <a:xfrm>
            <a:off x="1024129" y="585216"/>
            <a:ext cx="5062511" cy="1499616"/>
          </a:xfrm>
        </p:spPr>
        <p:txBody>
          <a:bodyPr>
            <a:normAutofit/>
          </a:bodyPr>
          <a:lstStyle/>
          <a:p>
            <a:r>
              <a:rPr lang="nl-NL">
                <a:solidFill>
                  <a:srgbClr val="FFFFFF"/>
                </a:solidFill>
              </a:rPr>
              <a:t>Vooraf…</a:t>
            </a:r>
          </a:p>
        </p:txBody>
      </p:sp>
      <p:sp>
        <p:nvSpPr>
          <p:cNvPr id="3" name="Tijdelijke aanduiding voor inhoud 2">
            <a:extLst>
              <a:ext uri="{FF2B5EF4-FFF2-40B4-BE49-F238E27FC236}">
                <a16:creationId xmlns:a16="http://schemas.microsoft.com/office/drawing/2014/main" id="{0DF321D8-B619-4B81-9950-EE6D7A805F18}"/>
              </a:ext>
            </a:extLst>
          </p:cNvPr>
          <p:cNvSpPr>
            <a:spLocks noGrp="1"/>
          </p:cNvSpPr>
          <p:nvPr>
            <p:ph idx="1"/>
          </p:nvPr>
        </p:nvSpPr>
        <p:spPr>
          <a:xfrm>
            <a:off x="1024129" y="2286000"/>
            <a:ext cx="5081232" cy="3931920"/>
          </a:xfrm>
        </p:spPr>
        <p:txBody>
          <a:bodyPr>
            <a:normAutofit/>
          </a:bodyPr>
          <a:lstStyle/>
          <a:p>
            <a:pPr marL="0" indent="0">
              <a:buNone/>
            </a:pPr>
            <a:r>
              <a:rPr lang="nl-NL" sz="1800" i="1">
                <a:solidFill>
                  <a:srgbClr val="FFFFFF"/>
                </a:solidFill>
              </a:rPr>
              <a:t>In de afgelopen weken hebben we in verschillende stappen nagedacht over het creatieve proces. De startfase is aan de orde gekomen. Daarna hebben we eens dieper gekeken naar de divergerende fase. En, je raadt het al, vandaag is de volgende fase aan de beurt. De convergerende fase.</a:t>
            </a:r>
          </a:p>
          <a:p>
            <a:endParaRPr lang="nl-NL" sz="1800">
              <a:solidFill>
                <a:srgbClr val="FFFFFF"/>
              </a:solidFill>
            </a:endParaRPr>
          </a:p>
        </p:txBody>
      </p:sp>
    </p:spTree>
    <p:extLst>
      <p:ext uri="{BB962C8B-B14F-4D97-AF65-F5344CB8AC3E}">
        <p14:creationId xmlns:p14="http://schemas.microsoft.com/office/powerpoint/2010/main" val="18615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5A62A-4546-480C-8464-3DF147C3FF3B}"/>
              </a:ext>
            </a:extLst>
          </p:cNvPr>
          <p:cNvSpPr>
            <a:spLocks noGrp="1"/>
          </p:cNvSpPr>
          <p:nvPr>
            <p:ph type="title"/>
          </p:nvPr>
        </p:nvSpPr>
        <p:spPr/>
        <p:txBody>
          <a:bodyPr/>
          <a:lstStyle/>
          <a:p>
            <a:r>
              <a:rPr lang="nl-NL" dirty="0"/>
              <a:t>Theorie</a:t>
            </a:r>
          </a:p>
        </p:txBody>
      </p:sp>
      <p:sp>
        <p:nvSpPr>
          <p:cNvPr id="3" name="Tijdelijke aanduiding voor inhoud 2">
            <a:extLst>
              <a:ext uri="{FF2B5EF4-FFF2-40B4-BE49-F238E27FC236}">
                <a16:creationId xmlns:a16="http://schemas.microsoft.com/office/drawing/2014/main" id="{8A9C2DE8-E619-4CC1-94F3-4BCA26EC6883}"/>
              </a:ext>
            </a:extLst>
          </p:cNvPr>
          <p:cNvSpPr>
            <a:spLocks noGrp="1"/>
          </p:cNvSpPr>
          <p:nvPr>
            <p:ph idx="1"/>
          </p:nvPr>
        </p:nvSpPr>
        <p:spPr>
          <a:xfrm>
            <a:off x="838200" y="2529010"/>
            <a:ext cx="4394982" cy="1958584"/>
          </a:xfrm>
        </p:spPr>
        <p:txBody>
          <a:bodyPr/>
          <a:lstStyle/>
          <a:p>
            <a:pPr marL="0" indent="0">
              <a:buNone/>
            </a:pPr>
            <a:r>
              <a:rPr lang="nl-NL" dirty="0"/>
              <a:t>&gt; Dubbelklik op de afbeelding hiernaast om het document met de theorie te openen</a:t>
            </a:r>
          </a:p>
        </p:txBody>
      </p:sp>
      <p:graphicFrame>
        <p:nvGraphicFramePr>
          <p:cNvPr id="4" name="Object 3">
            <a:extLst>
              <a:ext uri="{FF2B5EF4-FFF2-40B4-BE49-F238E27FC236}">
                <a16:creationId xmlns:a16="http://schemas.microsoft.com/office/drawing/2014/main" id="{93DC2B99-16A6-49EE-8F84-A31711F1929F}"/>
              </a:ext>
            </a:extLst>
          </p:cNvPr>
          <p:cNvGraphicFramePr>
            <a:graphicFrameLocks noChangeAspect="1"/>
          </p:cNvGraphicFramePr>
          <p:nvPr>
            <p:extLst>
              <p:ext uri="{D42A27DB-BD31-4B8C-83A1-F6EECF244321}">
                <p14:modId xmlns:p14="http://schemas.microsoft.com/office/powerpoint/2010/main" val="3189456434"/>
              </p:ext>
            </p:extLst>
          </p:nvPr>
        </p:nvGraphicFramePr>
        <p:xfrm>
          <a:off x="5747092" y="1027906"/>
          <a:ext cx="3829050" cy="5418137"/>
        </p:xfrm>
        <a:graphic>
          <a:graphicData uri="http://schemas.openxmlformats.org/presentationml/2006/ole">
            <mc:AlternateContent xmlns:mc="http://schemas.openxmlformats.org/markup-compatibility/2006">
              <mc:Choice xmlns:v="urn:schemas-microsoft-com:vml" Requires="v">
                <p:oleObj spid="_x0000_s1026"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93DC2B99-16A6-49EE-8F84-A31711F1929F}"/>
                          </a:ext>
                        </a:extLst>
                      </p:cNvPr>
                      <p:cNvPicPr/>
                      <p:nvPr/>
                    </p:nvPicPr>
                    <p:blipFill>
                      <a:blip r:embed="rId4"/>
                      <a:stretch>
                        <a:fillRect/>
                      </a:stretch>
                    </p:blipFill>
                    <p:spPr>
                      <a:xfrm>
                        <a:off x="5747092" y="1027906"/>
                        <a:ext cx="3829050" cy="5418137"/>
                      </a:xfrm>
                      <a:prstGeom prst="rect">
                        <a:avLst/>
                      </a:prstGeom>
                    </p:spPr>
                  </p:pic>
                </p:oleObj>
              </mc:Fallback>
            </mc:AlternateContent>
          </a:graphicData>
        </a:graphic>
      </p:graphicFrame>
    </p:spTree>
    <p:extLst>
      <p:ext uri="{BB962C8B-B14F-4D97-AF65-F5344CB8AC3E}">
        <p14:creationId xmlns:p14="http://schemas.microsoft.com/office/powerpoint/2010/main" val="372087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9DC6D-FEA8-4193-9214-0CCA189CE5C2}"/>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369570BC-7972-44D2-98B1-8D6149BB5067}"/>
              </a:ext>
            </a:extLst>
          </p:cNvPr>
          <p:cNvSpPr>
            <a:spLocks noGrp="1"/>
          </p:cNvSpPr>
          <p:nvPr>
            <p:ph idx="1"/>
          </p:nvPr>
        </p:nvSpPr>
        <p:spPr>
          <a:xfrm>
            <a:off x="5627077" y="2529009"/>
            <a:ext cx="5726723" cy="2239938"/>
          </a:xfrm>
        </p:spPr>
        <p:txBody>
          <a:bodyPr/>
          <a:lstStyle/>
          <a:p>
            <a:pPr marL="0" indent="0">
              <a:buNone/>
            </a:pPr>
            <a:r>
              <a:rPr lang="nl-NL" dirty="0"/>
              <a:t>&lt; Dubbelklik op de afbeelding om te starten met het beantwoorden van je vragen!</a:t>
            </a:r>
          </a:p>
        </p:txBody>
      </p:sp>
      <p:graphicFrame>
        <p:nvGraphicFramePr>
          <p:cNvPr id="4" name="Object 3">
            <a:extLst>
              <a:ext uri="{FF2B5EF4-FFF2-40B4-BE49-F238E27FC236}">
                <a16:creationId xmlns:a16="http://schemas.microsoft.com/office/drawing/2014/main" id="{B97E0617-7401-4B1E-92DB-C7DF0B743FF3}"/>
              </a:ext>
            </a:extLst>
          </p:cNvPr>
          <p:cNvGraphicFramePr>
            <a:graphicFrameLocks noChangeAspect="1"/>
          </p:cNvGraphicFramePr>
          <p:nvPr>
            <p:extLst>
              <p:ext uri="{D42A27DB-BD31-4B8C-83A1-F6EECF244321}">
                <p14:modId xmlns:p14="http://schemas.microsoft.com/office/powerpoint/2010/main" val="2905279461"/>
              </p:ext>
            </p:extLst>
          </p:nvPr>
        </p:nvGraphicFramePr>
        <p:xfrm>
          <a:off x="838200" y="1690688"/>
          <a:ext cx="3829050" cy="5418137"/>
        </p:xfrm>
        <a:graphic>
          <a:graphicData uri="http://schemas.openxmlformats.org/presentationml/2006/ole">
            <mc:AlternateContent xmlns:mc="http://schemas.openxmlformats.org/markup-compatibility/2006">
              <mc:Choice xmlns:v="urn:schemas-microsoft-com:vml" Requires="v">
                <p:oleObj spid="_x0000_s2050"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B97E0617-7401-4B1E-92DB-C7DF0B743FF3}"/>
                          </a:ext>
                        </a:extLst>
                      </p:cNvPr>
                      <p:cNvPicPr/>
                      <p:nvPr/>
                    </p:nvPicPr>
                    <p:blipFill>
                      <a:blip r:embed="rId4"/>
                      <a:stretch>
                        <a:fillRect/>
                      </a:stretch>
                    </p:blipFill>
                    <p:spPr>
                      <a:xfrm>
                        <a:off x="838200" y="1690688"/>
                        <a:ext cx="3829050" cy="5418137"/>
                      </a:xfrm>
                      <a:prstGeom prst="rect">
                        <a:avLst/>
                      </a:prstGeom>
                    </p:spPr>
                  </p:pic>
                </p:oleObj>
              </mc:Fallback>
            </mc:AlternateContent>
          </a:graphicData>
        </a:graphic>
      </p:graphicFrame>
    </p:spTree>
    <p:extLst>
      <p:ext uri="{BB962C8B-B14F-4D97-AF65-F5344CB8AC3E}">
        <p14:creationId xmlns:p14="http://schemas.microsoft.com/office/powerpoint/2010/main" val="418612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7D002615-CD9A-4453-B940-7B1FA1BB81D0}"/>
              </a:ext>
            </a:extLst>
          </p:cNvPr>
          <p:cNvSpPr>
            <a:spLocks noGrp="1"/>
          </p:cNvSpPr>
          <p:nvPr>
            <p:ph type="title"/>
          </p:nvPr>
        </p:nvSpPr>
        <p:spPr>
          <a:xfrm>
            <a:off x="904877" y="2415322"/>
            <a:ext cx="3451730" cy="2399869"/>
          </a:xfrm>
        </p:spPr>
        <p:txBody>
          <a:bodyPr>
            <a:normAutofit/>
          </a:bodyPr>
          <a:lstStyle/>
          <a:p>
            <a:pPr algn="ctr"/>
            <a:r>
              <a:rPr lang="nl-NL" sz="4000" dirty="0">
                <a:solidFill>
                  <a:srgbClr val="FFFFFF"/>
                </a:solidFill>
              </a:rPr>
              <a:t>Afsluiting</a:t>
            </a:r>
          </a:p>
        </p:txBody>
      </p:sp>
      <p:sp>
        <p:nvSpPr>
          <p:cNvPr id="3" name="Tijdelijke aanduiding voor inhoud 2">
            <a:extLst>
              <a:ext uri="{FF2B5EF4-FFF2-40B4-BE49-F238E27FC236}">
                <a16:creationId xmlns:a16="http://schemas.microsoft.com/office/drawing/2014/main" id="{245EA34D-2D52-40FD-A742-4E1F2C43BA72}"/>
              </a:ext>
            </a:extLst>
          </p:cNvPr>
          <p:cNvSpPr>
            <a:spLocks noGrp="1"/>
          </p:cNvSpPr>
          <p:nvPr>
            <p:ph idx="1"/>
          </p:nvPr>
        </p:nvSpPr>
        <p:spPr>
          <a:xfrm>
            <a:off x="5120640" y="804672"/>
            <a:ext cx="6281928" cy="5248656"/>
          </a:xfrm>
        </p:spPr>
        <p:txBody>
          <a:bodyPr anchor="ctr">
            <a:normAutofit/>
          </a:bodyPr>
          <a:lstStyle/>
          <a:p>
            <a:pPr marL="0" indent="0">
              <a:buNone/>
            </a:pPr>
            <a:r>
              <a:rPr lang="nl-NL" sz="2000"/>
              <a:t>Heb je de lesdoelen behaald?</a:t>
            </a:r>
          </a:p>
          <a:p>
            <a:pPr lvl="0"/>
            <a:r>
              <a:rPr lang="nl-NL" sz="2000"/>
              <a:t>Aan het einde van de les kun je in je eigen woorden vertellen wat de convergerende fase is.</a:t>
            </a:r>
          </a:p>
          <a:p>
            <a:pPr lvl="0"/>
            <a:r>
              <a:rPr lang="nl-NL" sz="2000"/>
              <a:t>Aan het einde van de les heb je een leerpunt op het gebied van de convergerende fase omschreven</a:t>
            </a:r>
          </a:p>
          <a:p>
            <a:pPr lvl="0"/>
            <a:r>
              <a:rPr lang="nl-NL" sz="2000"/>
              <a:t>Aan het einde van de les heb je minimaal tien vragen bedacht om je klasgenoot te helpen bij het convergeren</a:t>
            </a:r>
          </a:p>
          <a:p>
            <a:pPr marL="0" indent="0">
              <a:buNone/>
            </a:pPr>
            <a:endParaRPr lang="nl-NL" sz="2000"/>
          </a:p>
        </p:txBody>
      </p:sp>
    </p:spTree>
    <p:extLst>
      <p:ext uri="{BB962C8B-B14F-4D97-AF65-F5344CB8AC3E}">
        <p14:creationId xmlns:p14="http://schemas.microsoft.com/office/powerpoint/2010/main" val="23948190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219</Words>
  <Application>Microsoft Office PowerPoint</Application>
  <PresentationFormat>Breedbeeld</PresentationFormat>
  <Paragraphs>17</Paragraphs>
  <Slides>6</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6</vt:i4>
      </vt:variant>
    </vt:vector>
  </HeadingPairs>
  <TitlesOfParts>
    <vt:vector size="11" baseType="lpstr">
      <vt:lpstr>Arial</vt:lpstr>
      <vt:lpstr>Calibri</vt:lpstr>
      <vt:lpstr>Calibri Light</vt:lpstr>
      <vt:lpstr>Kantoorthema</vt:lpstr>
      <vt:lpstr>Adobe Acrobat Document</vt:lpstr>
      <vt:lpstr>ZIL</vt:lpstr>
      <vt:lpstr>Wat gaan we leren?</vt:lpstr>
      <vt:lpstr>Vooraf…</vt:lpstr>
      <vt:lpstr>Theorie</vt:lpstr>
      <vt:lpstr>Vragen</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ZIL</dc:title>
  <dc:creator>Kok, J.K. de (KOK)</dc:creator>
  <cp:lastModifiedBy>Kok, J.K. de (KOK)</cp:lastModifiedBy>
  <cp:revision>1</cp:revision>
  <dcterms:created xsi:type="dcterms:W3CDTF">2017-06-06T14:38:58Z</dcterms:created>
  <dcterms:modified xsi:type="dcterms:W3CDTF">2017-06-06T14:46:57Z</dcterms:modified>
</cp:coreProperties>
</file>