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58" r:id="rId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BB6579-7D3A-42D9-A5B7-69BEF62A443F}"/>
              </a:ext>
            </a:extLst>
          </p:cNvPr>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a:extLst>
              <a:ext uri="{FF2B5EF4-FFF2-40B4-BE49-F238E27FC236}">
                <a16:creationId xmlns:a16="http://schemas.microsoft.com/office/drawing/2014/main" id="{7AF57F7D-A829-49E6-B637-3B789F880E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a:extLst>
              <a:ext uri="{FF2B5EF4-FFF2-40B4-BE49-F238E27FC236}">
                <a16:creationId xmlns:a16="http://schemas.microsoft.com/office/drawing/2014/main" id="{CFF0638A-12B6-4050-976E-A479A24739C8}"/>
              </a:ext>
            </a:extLst>
          </p:cNvPr>
          <p:cNvSpPr>
            <a:spLocks noGrp="1"/>
          </p:cNvSpPr>
          <p:nvPr>
            <p:ph type="dt" sz="half" idx="10"/>
          </p:nvPr>
        </p:nvSpPr>
        <p:spPr/>
        <p:txBody>
          <a:bodyPr/>
          <a:lstStyle/>
          <a:p>
            <a:fld id="{3C7880CD-011D-4670-9FC3-4D055873D64E}"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9DF9C740-ABD9-420E-A957-D80DF9F998E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EF78570-F776-42AD-9383-1DCC0BF7B398}"/>
              </a:ext>
            </a:extLst>
          </p:cNvPr>
          <p:cNvSpPr>
            <a:spLocks noGrp="1"/>
          </p:cNvSpPr>
          <p:nvPr>
            <p:ph type="sldNum" sz="quarter" idx="12"/>
          </p:nvPr>
        </p:nvSpPr>
        <p:spPr/>
        <p:txBody>
          <a:bodyPr/>
          <a:lstStyle/>
          <a:p>
            <a:fld id="{54A93585-93E7-4E4E-B0BE-E3F3E82F64A1}" type="slidenum">
              <a:rPr lang="nl-NL" smtClean="0"/>
              <a:t>‹nr.›</a:t>
            </a:fld>
            <a:endParaRPr lang="nl-NL"/>
          </a:p>
        </p:txBody>
      </p:sp>
    </p:spTree>
    <p:extLst>
      <p:ext uri="{BB962C8B-B14F-4D97-AF65-F5344CB8AC3E}">
        <p14:creationId xmlns:p14="http://schemas.microsoft.com/office/powerpoint/2010/main" val="1892317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8C8D4A-882E-4632-95CD-F4EF309F7DCF}"/>
              </a:ext>
            </a:extLst>
          </p:cNvPr>
          <p:cNvSpPr>
            <a:spLocks noGrp="1"/>
          </p:cNvSpPr>
          <p:nvPr>
            <p:ph type="title"/>
          </p:nvPr>
        </p:nvSpPr>
        <p:spPr/>
        <p:txBody>
          <a:bodyPr/>
          <a:lstStyle/>
          <a:p>
            <a:r>
              <a:rPr lang="nl-NL"/>
              <a:t>Klik om de stijl te bewerken</a:t>
            </a:r>
          </a:p>
        </p:txBody>
      </p:sp>
      <p:sp>
        <p:nvSpPr>
          <p:cNvPr id="3" name="Tijdelijke aanduiding voor verticale tekst 2">
            <a:extLst>
              <a:ext uri="{FF2B5EF4-FFF2-40B4-BE49-F238E27FC236}">
                <a16:creationId xmlns:a16="http://schemas.microsoft.com/office/drawing/2014/main" id="{3EA2625F-F3E7-45BA-84A7-913D94100CDC}"/>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BC10741-4918-4CB7-B39D-1A216875416B}"/>
              </a:ext>
            </a:extLst>
          </p:cNvPr>
          <p:cNvSpPr>
            <a:spLocks noGrp="1"/>
          </p:cNvSpPr>
          <p:nvPr>
            <p:ph type="dt" sz="half" idx="10"/>
          </p:nvPr>
        </p:nvSpPr>
        <p:spPr/>
        <p:txBody>
          <a:bodyPr/>
          <a:lstStyle/>
          <a:p>
            <a:fld id="{3C7880CD-011D-4670-9FC3-4D055873D64E}"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2F62239C-7ED9-4559-B927-1B129873A70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B68AF80-279E-4885-8AA0-CEA7E690644A}"/>
              </a:ext>
            </a:extLst>
          </p:cNvPr>
          <p:cNvSpPr>
            <a:spLocks noGrp="1"/>
          </p:cNvSpPr>
          <p:nvPr>
            <p:ph type="sldNum" sz="quarter" idx="12"/>
          </p:nvPr>
        </p:nvSpPr>
        <p:spPr/>
        <p:txBody>
          <a:bodyPr/>
          <a:lstStyle/>
          <a:p>
            <a:fld id="{54A93585-93E7-4E4E-B0BE-E3F3E82F64A1}" type="slidenum">
              <a:rPr lang="nl-NL" smtClean="0"/>
              <a:t>‹nr.›</a:t>
            </a:fld>
            <a:endParaRPr lang="nl-NL"/>
          </a:p>
        </p:txBody>
      </p:sp>
    </p:spTree>
    <p:extLst>
      <p:ext uri="{BB962C8B-B14F-4D97-AF65-F5344CB8AC3E}">
        <p14:creationId xmlns:p14="http://schemas.microsoft.com/office/powerpoint/2010/main" val="3543250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0ED3EB50-94B9-4133-A8A2-ADD8636539C6}"/>
              </a:ext>
            </a:extLst>
          </p:cNvPr>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a:extLst>
              <a:ext uri="{FF2B5EF4-FFF2-40B4-BE49-F238E27FC236}">
                <a16:creationId xmlns:a16="http://schemas.microsoft.com/office/drawing/2014/main" id="{104B036A-D0DA-42E1-B610-92E51A1D640E}"/>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B7E7BEB9-593C-4706-9AEA-39970BE8DDD5}"/>
              </a:ext>
            </a:extLst>
          </p:cNvPr>
          <p:cNvSpPr>
            <a:spLocks noGrp="1"/>
          </p:cNvSpPr>
          <p:nvPr>
            <p:ph type="dt" sz="half" idx="10"/>
          </p:nvPr>
        </p:nvSpPr>
        <p:spPr/>
        <p:txBody>
          <a:bodyPr/>
          <a:lstStyle/>
          <a:p>
            <a:fld id="{3C7880CD-011D-4670-9FC3-4D055873D64E}"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4B50C143-AAE5-40F1-8D39-B836197A8E0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B76A1A6-6604-4C5B-86C7-3C068BE55437}"/>
              </a:ext>
            </a:extLst>
          </p:cNvPr>
          <p:cNvSpPr>
            <a:spLocks noGrp="1"/>
          </p:cNvSpPr>
          <p:nvPr>
            <p:ph type="sldNum" sz="quarter" idx="12"/>
          </p:nvPr>
        </p:nvSpPr>
        <p:spPr/>
        <p:txBody>
          <a:bodyPr/>
          <a:lstStyle/>
          <a:p>
            <a:fld id="{54A93585-93E7-4E4E-B0BE-E3F3E82F64A1}" type="slidenum">
              <a:rPr lang="nl-NL" smtClean="0"/>
              <a:t>‹nr.›</a:t>
            </a:fld>
            <a:endParaRPr lang="nl-NL"/>
          </a:p>
        </p:txBody>
      </p:sp>
    </p:spTree>
    <p:extLst>
      <p:ext uri="{BB962C8B-B14F-4D97-AF65-F5344CB8AC3E}">
        <p14:creationId xmlns:p14="http://schemas.microsoft.com/office/powerpoint/2010/main" val="526042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98611F-C6AC-49CB-A4F9-D1B92CA712E8}"/>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2626C9F7-5997-4323-8CA4-D492A9AE0D5D}"/>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35B03CD-718E-4FCE-8BA3-091F979F6D76}"/>
              </a:ext>
            </a:extLst>
          </p:cNvPr>
          <p:cNvSpPr>
            <a:spLocks noGrp="1"/>
          </p:cNvSpPr>
          <p:nvPr>
            <p:ph type="dt" sz="half" idx="10"/>
          </p:nvPr>
        </p:nvSpPr>
        <p:spPr/>
        <p:txBody>
          <a:bodyPr/>
          <a:lstStyle/>
          <a:p>
            <a:fld id="{3C7880CD-011D-4670-9FC3-4D055873D64E}"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3FB00AA0-C5BC-44F6-A27C-968F93F2C22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8B4FFD5-54A7-4CA1-B13F-95909F76E141}"/>
              </a:ext>
            </a:extLst>
          </p:cNvPr>
          <p:cNvSpPr>
            <a:spLocks noGrp="1"/>
          </p:cNvSpPr>
          <p:nvPr>
            <p:ph type="sldNum" sz="quarter" idx="12"/>
          </p:nvPr>
        </p:nvSpPr>
        <p:spPr/>
        <p:txBody>
          <a:bodyPr/>
          <a:lstStyle/>
          <a:p>
            <a:fld id="{54A93585-93E7-4E4E-B0BE-E3F3E82F64A1}" type="slidenum">
              <a:rPr lang="nl-NL" smtClean="0"/>
              <a:t>‹nr.›</a:t>
            </a:fld>
            <a:endParaRPr lang="nl-NL"/>
          </a:p>
        </p:txBody>
      </p:sp>
    </p:spTree>
    <p:extLst>
      <p:ext uri="{BB962C8B-B14F-4D97-AF65-F5344CB8AC3E}">
        <p14:creationId xmlns:p14="http://schemas.microsoft.com/office/powerpoint/2010/main" val="3591762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5E4B89-9541-4895-A828-18636C7015DC}"/>
              </a:ext>
            </a:extLst>
          </p:cNvPr>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a:extLst>
              <a:ext uri="{FF2B5EF4-FFF2-40B4-BE49-F238E27FC236}">
                <a16:creationId xmlns:a16="http://schemas.microsoft.com/office/drawing/2014/main" id="{77FB1D01-A1AA-412B-8640-DD4FF3840D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1B3225CC-FCCB-459E-B8C8-31E51645CCEF}"/>
              </a:ext>
            </a:extLst>
          </p:cNvPr>
          <p:cNvSpPr>
            <a:spLocks noGrp="1"/>
          </p:cNvSpPr>
          <p:nvPr>
            <p:ph type="dt" sz="half" idx="10"/>
          </p:nvPr>
        </p:nvSpPr>
        <p:spPr/>
        <p:txBody>
          <a:bodyPr/>
          <a:lstStyle/>
          <a:p>
            <a:fld id="{3C7880CD-011D-4670-9FC3-4D055873D64E}"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5FBA9652-43DE-404A-9581-B723880970C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E0B08E7-5C3F-4E02-86DD-137319BBE07B}"/>
              </a:ext>
            </a:extLst>
          </p:cNvPr>
          <p:cNvSpPr>
            <a:spLocks noGrp="1"/>
          </p:cNvSpPr>
          <p:nvPr>
            <p:ph type="sldNum" sz="quarter" idx="12"/>
          </p:nvPr>
        </p:nvSpPr>
        <p:spPr/>
        <p:txBody>
          <a:bodyPr/>
          <a:lstStyle/>
          <a:p>
            <a:fld id="{54A93585-93E7-4E4E-B0BE-E3F3E82F64A1}" type="slidenum">
              <a:rPr lang="nl-NL" smtClean="0"/>
              <a:t>‹nr.›</a:t>
            </a:fld>
            <a:endParaRPr lang="nl-NL"/>
          </a:p>
        </p:txBody>
      </p:sp>
    </p:spTree>
    <p:extLst>
      <p:ext uri="{BB962C8B-B14F-4D97-AF65-F5344CB8AC3E}">
        <p14:creationId xmlns:p14="http://schemas.microsoft.com/office/powerpoint/2010/main" val="1618537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87739-8896-4ABE-A332-3F67BA7CFA23}"/>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A7348013-46C0-4B1E-96E0-06544028CF4C}"/>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5674715-49F8-4FE6-9272-6E36004B2710}"/>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FA218D31-7111-4EF9-A18A-0BC90D7FFDF5}"/>
              </a:ext>
            </a:extLst>
          </p:cNvPr>
          <p:cNvSpPr>
            <a:spLocks noGrp="1"/>
          </p:cNvSpPr>
          <p:nvPr>
            <p:ph type="dt" sz="half" idx="10"/>
          </p:nvPr>
        </p:nvSpPr>
        <p:spPr/>
        <p:txBody>
          <a:bodyPr/>
          <a:lstStyle/>
          <a:p>
            <a:fld id="{3C7880CD-011D-4670-9FC3-4D055873D64E}"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CB6718F1-E769-4D5C-B06E-A339D6FADEA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59B47F2-2C68-45EA-B692-011475B53142}"/>
              </a:ext>
            </a:extLst>
          </p:cNvPr>
          <p:cNvSpPr>
            <a:spLocks noGrp="1"/>
          </p:cNvSpPr>
          <p:nvPr>
            <p:ph type="sldNum" sz="quarter" idx="12"/>
          </p:nvPr>
        </p:nvSpPr>
        <p:spPr/>
        <p:txBody>
          <a:bodyPr/>
          <a:lstStyle/>
          <a:p>
            <a:fld id="{54A93585-93E7-4E4E-B0BE-E3F3E82F64A1}" type="slidenum">
              <a:rPr lang="nl-NL" smtClean="0"/>
              <a:t>‹nr.›</a:t>
            </a:fld>
            <a:endParaRPr lang="nl-NL"/>
          </a:p>
        </p:txBody>
      </p:sp>
    </p:spTree>
    <p:extLst>
      <p:ext uri="{BB962C8B-B14F-4D97-AF65-F5344CB8AC3E}">
        <p14:creationId xmlns:p14="http://schemas.microsoft.com/office/powerpoint/2010/main" val="2485511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8D90EC-C271-44D0-80CE-0E3794FD63D0}"/>
              </a:ext>
            </a:extLst>
          </p:cNvPr>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a:extLst>
              <a:ext uri="{FF2B5EF4-FFF2-40B4-BE49-F238E27FC236}">
                <a16:creationId xmlns:a16="http://schemas.microsoft.com/office/drawing/2014/main" id="{22507CEC-B8D0-4BD3-A2DC-A0BFA0A6E9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E2A64728-502B-49E5-94EF-62E0B42E56A9}"/>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932806C-DADD-4901-8B46-71F2104D2D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DAE060DC-5438-4D55-980D-7480B796B316}"/>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4AB85FEF-43F6-4F7E-BEF1-18ECFC1CB3B8}"/>
              </a:ext>
            </a:extLst>
          </p:cNvPr>
          <p:cNvSpPr>
            <a:spLocks noGrp="1"/>
          </p:cNvSpPr>
          <p:nvPr>
            <p:ph type="dt" sz="half" idx="10"/>
          </p:nvPr>
        </p:nvSpPr>
        <p:spPr/>
        <p:txBody>
          <a:bodyPr/>
          <a:lstStyle/>
          <a:p>
            <a:fld id="{3C7880CD-011D-4670-9FC3-4D055873D64E}" type="datetimeFigureOut">
              <a:rPr lang="nl-NL" smtClean="0"/>
              <a:t>6-6-2017</a:t>
            </a:fld>
            <a:endParaRPr lang="nl-NL"/>
          </a:p>
        </p:txBody>
      </p:sp>
      <p:sp>
        <p:nvSpPr>
          <p:cNvPr id="8" name="Tijdelijke aanduiding voor voettekst 7">
            <a:extLst>
              <a:ext uri="{FF2B5EF4-FFF2-40B4-BE49-F238E27FC236}">
                <a16:creationId xmlns:a16="http://schemas.microsoft.com/office/drawing/2014/main" id="{57FB3E24-5B30-48E4-BA97-279934AB6130}"/>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0D8978DE-1A93-4D55-9E63-300B8D26A1D6}"/>
              </a:ext>
            </a:extLst>
          </p:cNvPr>
          <p:cNvSpPr>
            <a:spLocks noGrp="1"/>
          </p:cNvSpPr>
          <p:nvPr>
            <p:ph type="sldNum" sz="quarter" idx="12"/>
          </p:nvPr>
        </p:nvSpPr>
        <p:spPr/>
        <p:txBody>
          <a:bodyPr/>
          <a:lstStyle/>
          <a:p>
            <a:fld id="{54A93585-93E7-4E4E-B0BE-E3F3E82F64A1}" type="slidenum">
              <a:rPr lang="nl-NL" smtClean="0"/>
              <a:t>‹nr.›</a:t>
            </a:fld>
            <a:endParaRPr lang="nl-NL"/>
          </a:p>
        </p:txBody>
      </p:sp>
    </p:spTree>
    <p:extLst>
      <p:ext uri="{BB962C8B-B14F-4D97-AF65-F5344CB8AC3E}">
        <p14:creationId xmlns:p14="http://schemas.microsoft.com/office/powerpoint/2010/main" val="4235335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651E70-1C79-44D6-AFB2-61CE7E5ED254}"/>
              </a:ext>
            </a:extLst>
          </p:cNvPr>
          <p:cNvSpPr>
            <a:spLocks noGrp="1"/>
          </p:cNvSpPr>
          <p:nvPr>
            <p:ph type="title"/>
          </p:nvPr>
        </p:nvSpPr>
        <p:spPr/>
        <p:txBody>
          <a:bodyPr/>
          <a:lstStyle/>
          <a:p>
            <a:r>
              <a:rPr lang="nl-NL"/>
              <a:t>Klik om de stijl te bewerken</a:t>
            </a:r>
          </a:p>
        </p:txBody>
      </p:sp>
      <p:sp>
        <p:nvSpPr>
          <p:cNvPr id="3" name="Tijdelijke aanduiding voor datum 2">
            <a:extLst>
              <a:ext uri="{FF2B5EF4-FFF2-40B4-BE49-F238E27FC236}">
                <a16:creationId xmlns:a16="http://schemas.microsoft.com/office/drawing/2014/main" id="{989D6615-C338-4148-BBFE-C3FF38A357CD}"/>
              </a:ext>
            </a:extLst>
          </p:cNvPr>
          <p:cNvSpPr>
            <a:spLocks noGrp="1"/>
          </p:cNvSpPr>
          <p:nvPr>
            <p:ph type="dt" sz="half" idx="10"/>
          </p:nvPr>
        </p:nvSpPr>
        <p:spPr/>
        <p:txBody>
          <a:bodyPr/>
          <a:lstStyle/>
          <a:p>
            <a:fld id="{3C7880CD-011D-4670-9FC3-4D055873D64E}" type="datetimeFigureOut">
              <a:rPr lang="nl-NL" smtClean="0"/>
              <a:t>6-6-2017</a:t>
            </a:fld>
            <a:endParaRPr lang="nl-NL"/>
          </a:p>
        </p:txBody>
      </p:sp>
      <p:sp>
        <p:nvSpPr>
          <p:cNvPr id="4" name="Tijdelijke aanduiding voor voettekst 3">
            <a:extLst>
              <a:ext uri="{FF2B5EF4-FFF2-40B4-BE49-F238E27FC236}">
                <a16:creationId xmlns:a16="http://schemas.microsoft.com/office/drawing/2014/main" id="{AC717D94-6B77-4034-B840-25D9AE9FE3BD}"/>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861AAC0E-673F-4F27-9124-0B33332B2E7A}"/>
              </a:ext>
            </a:extLst>
          </p:cNvPr>
          <p:cNvSpPr>
            <a:spLocks noGrp="1"/>
          </p:cNvSpPr>
          <p:nvPr>
            <p:ph type="sldNum" sz="quarter" idx="12"/>
          </p:nvPr>
        </p:nvSpPr>
        <p:spPr/>
        <p:txBody>
          <a:bodyPr/>
          <a:lstStyle/>
          <a:p>
            <a:fld id="{54A93585-93E7-4E4E-B0BE-E3F3E82F64A1}" type="slidenum">
              <a:rPr lang="nl-NL" smtClean="0"/>
              <a:t>‹nr.›</a:t>
            </a:fld>
            <a:endParaRPr lang="nl-NL"/>
          </a:p>
        </p:txBody>
      </p:sp>
    </p:spTree>
    <p:extLst>
      <p:ext uri="{BB962C8B-B14F-4D97-AF65-F5344CB8AC3E}">
        <p14:creationId xmlns:p14="http://schemas.microsoft.com/office/powerpoint/2010/main" val="3967042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2A5CF00-98CD-40AC-BEE3-F70CE6094A20}"/>
              </a:ext>
            </a:extLst>
          </p:cNvPr>
          <p:cNvSpPr>
            <a:spLocks noGrp="1"/>
          </p:cNvSpPr>
          <p:nvPr>
            <p:ph type="dt" sz="half" idx="10"/>
          </p:nvPr>
        </p:nvSpPr>
        <p:spPr/>
        <p:txBody>
          <a:bodyPr/>
          <a:lstStyle/>
          <a:p>
            <a:fld id="{3C7880CD-011D-4670-9FC3-4D055873D64E}" type="datetimeFigureOut">
              <a:rPr lang="nl-NL" smtClean="0"/>
              <a:t>6-6-2017</a:t>
            </a:fld>
            <a:endParaRPr lang="nl-NL"/>
          </a:p>
        </p:txBody>
      </p:sp>
      <p:sp>
        <p:nvSpPr>
          <p:cNvPr id="3" name="Tijdelijke aanduiding voor voettekst 2">
            <a:extLst>
              <a:ext uri="{FF2B5EF4-FFF2-40B4-BE49-F238E27FC236}">
                <a16:creationId xmlns:a16="http://schemas.microsoft.com/office/drawing/2014/main" id="{B6D664A9-C4B7-47AD-8F96-F8B3A69765C5}"/>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9799BCAE-3E79-41DC-AC82-0F3FD1CB1A72}"/>
              </a:ext>
            </a:extLst>
          </p:cNvPr>
          <p:cNvSpPr>
            <a:spLocks noGrp="1"/>
          </p:cNvSpPr>
          <p:nvPr>
            <p:ph type="sldNum" sz="quarter" idx="12"/>
          </p:nvPr>
        </p:nvSpPr>
        <p:spPr/>
        <p:txBody>
          <a:bodyPr/>
          <a:lstStyle/>
          <a:p>
            <a:fld id="{54A93585-93E7-4E4E-B0BE-E3F3E82F64A1}" type="slidenum">
              <a:rPr lang="nl-NL" smtClean="0"/>
              <a:t>‹nr.›</a:t>
            </a:fld>
            <a:endParaRPr lang="nl-NL"/>
          </a:p>
        </p:txBody>
      </p:sp>
    </p:spTree>
    <p:extLst>
      <p:ext uri="{BB962C8B-B14F-4D97-AF65-F5344CB8AC3E}">
        <p14:creationId xmlns:p14="http://schemas.microsoft.com/office/powerpoint/2010/main" val="1800688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71B76A-AF70-4428-903B-B6E3634A4785}"/>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a:extLst>
              <a:ext uri="{FF2B5EF4-FFF2-40B4-BE49-F238E27FC236}">
                <a16:creationId xmlns:a16="http://schemas.microsoft.com/office/drawing/2014/main" id="{51884D7E-DEE4-4B55-9CEE-669E8F5634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AFC1C40A-1694-4242-B83B-B1E04178A8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B4B01794-7D06-48BE-9CCA-0E2FA57328B7}"/>
              </a:ext>
            </a:extLst>
          </p:cNvPr>
          <p:cNvSpPr>
            <a:spLocks noGrp="1"/>
          </p:cNvSpPr>
          <p:nvPr>
            <p:ph type="dt" sz="half" idx="10"/>
          </p:nvPr>
        </p:nvSpPr>
        <p:spPr/>
        <p:txBody>
          <a:bodyPr/>
          <a:lstStyle/>
          <a:p>
            <a:fld id="{3C7880CD-011D-4670-9FC3-4D055873D64E}"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EE5FFBDB-616E-45B0-9BF1-8493D60AA45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FEDD5E4-1480-4DB4-B1BD-467366D2F5A2}"/>
              </a:ext>
            </a:extLst>
          </p:cNvPr>
          <p:cNvSpPr>
            <a:spLocks noGrp="1"/>
          </p:cNvSpPr>
          <p:nvPr>
            <p:ph type="sldNum" sz="quarter" idx="12"/>
          </p:nvPr>
        </p:nvSpPr>
        <p:spPr/>
        <p:txBody>
          <a:bodyPr/>
          <a:lstStyle/>
          <a:p>
            <a:fld id="{54A93585-93E7-4E4E-B0BE-E3F3E82F64A1}" type="slidenum">
              <a:rPr lang="nl-NL" smtClean="0"/>
              <a:t>‹nr.›</a:t>
            </a:fld>
            <a:endParaRPr lang="nl-NL"/>
          </a:p>
        </p:txBody>
      </p:sp>
    </p:spTree>
    <p:extLst>
      <p:ext uri="{BB962C8B-B14F-4D97-AF65-F5344CB8AC3E}">
        <p14:creationId xmlns:p14="http://schemas.microsoft.com/office/powerpoint/2010/main" val="2719040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CFB125-1A3F-44DB-B172-FE6C8D7B75E5}"/>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a:extLst>
              <a:ext uri="{FF2B5EF4-FFF2-40B4-BE49-F238E27FC236}">
                <a16:creationId xmlns:a16="http://schemas.microsoft.com/office/drawing/2014/main" id="{AA3DE17A-C0F0-4260-85CB-A74514734E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900AFBE0-3EB5-4A7C-BF03-C8A48A02C6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AE150BEE-407B-4715-98AE-CB4B97A31F3B}"/>
              </a:ext>
            </a:extLst>
          </p:cNvPr>
          <p:cNvSpPr>
            <a:spLocks noGrp="1"/>
          </p:cNvSpPr>
          <p:nvPr>
            <p:ph type="dt" sz="half" idx="10"/>
          </p:nvPr>
        </p:nvSpPr>
        <p:spPr/>
        <p:txBody>
          <a:bodyPr/>
          <a:lstStyle/>
          <a:p>
            <a:fld id="{3C7880CD-011D-4670-9FC3-4D055873D64E}"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15AAD9FC-C755-42AF-B62F-FA311097FDE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D8279F0-A198-447C-B8F9-ED403626225B}"/>
              </a:ext>
            </a:extLst>
          </p:cNvPr>
          <p:cNvSpPr>
            <a:spLocks noGrp="1"/>
          </p:cNvSpPr>
          <p:nvPr>
            <p:ph type="sldNum" sz="quarter" idx="12"/>
          </p:nvPr>
        </p:nvSpPr>
        <p:spPr/>
        <p:txBody>
          <a:bodyPr/>
          <a:lstStyle/>
          <a:p>
            <a:fld id="{54A93585-93E7-4E4E-B0BE-E3F3E82F64A1}" type="slidenum">
              <a:rPr lang="nl-NL" smtClean="0"/>
              <a:t>‹nr.›</a:t>
            </a:fld>
            <a:endParaRPr lang="nl-NL"/>
          </a:p>
        </p:txBody>
      </p:sp>
    </p:spTree>
    <p:extLst>
      <p:ext uri="{BB962C8B-B14F-4D97-AF65-F5344CB8AC3E}">
        <p14:creationId xmlns:p14="http://schemas.microsoft.com/office/powerpoint/2010/main" val="1299180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FEC313B-1F40-4A88-B8C1-6F3F610EC7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93D0C18C-619C-4D4D-8F19-28C12DE0D6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7B179E3-3863-4D0F-8491-F5C39DD13E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7880CD-011D-4670-9FC3-4D055873D64E}"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4FD913DD-829B-4D3D-ABBC-35EA0783B1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D55F8483-163D-42E4-9F34-8B7DD94ED2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A93585-93E7-4E4E-B0BE-E3F3E82F64A1}" type="slidenum">
              <a:rPr lang="nl-NL" smtClean="0"/>
              <a:t>‹nr.›</a:t>
            </a:fld>
            <a:endParaRPr lang="nl-NL"/>
          </a:p>
        </p:txBody>
      </p:sp>
    </p:spTree>
    <p:extLst>
      <p:ext uri="{BB962C8B-B14F-4D97-AF65-F5344CB8AC3E}">
        <p14:creationId xmlns:p14="http://schemas.microsoft.com/office/powerpoint/2010/main" val="27440115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erelateerde afbeelding">
            <a:extLst>
              <a:ext uri="{FF2B5EF4-FFF2-40B4-BE49-F238E27FC236}">
                <a16:creationId xmlns:a16="http://schemas.microsoft.com/office/drawing/2014/main" id="{F8B479EA-7F9F-4965-8FE6-D2E6274B40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5153822" y="1245725"/>
            <a:ext cx="6553545" cy="4374491"/>
          </a:xfrm>
          <a:prstGeom prst="rect">
            <a:avLst/>
          </a:prstGeom>
          <a:noFill/>
          <a:extLst>
            <a:ext uri="{909E8E84-426E-40DD-AFC4-6F175D3DCCD1}">
              <a14:hiddenFill xmlns:a14="http://schemas.microsoft.com/office/drawing/2010/main">
                <a:solidFill>
                  <a:srgbClr val="FFFFFF"/>
                </a:solidFill>
              </a14:hiddenFill>
            </a:ext>
          </a:extLst>
        </p:spPr>
      </p:pic>
      <p:sp>
        <p:nvSpPr>
          <p:cNvPr id="1031" name="Rectangle 7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32" name="Straight Connector 72"/>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7618DA1D-3347-4563-886C-A74D52CAF50B}"/>
              </a:ext>
            </a:extLst>
          </p:cNvPr>
          <p:cNvSpPr>
            <a:spLocks noGrp="1"/>
          </p:cNvSpPr>
          <p:nvPr>
            <p:ph type="ctrTitle"/>
          </p:nvPr>
        </p:nvSpPr>
        <p:spPr>
          <a:xfrm>
            <a:off x="674237" y="914400"/>
            <a:ext cx="3657600" cy="2887579"/>
          </a:xfrm>
        </p:spPr>
        <p:txBody>
          <a:bodyPr>
            <a:normAutofit/>
          </a:bodyPr>
          <a:lstStyle/>
          <a:p>
            <a:r>
              <a:rPr lang="nl-NL" sz="4800">
                <a:solidFill>
                  <a:schemeClr val="bg1"/>
                </a:solidFill>
              </a:rPr>
              <a:t>ZIL</a:t>
            </a:r>
            <a:endParaRPr lang="nl-NL" sz="4800" dirty="0">
              <a:solidFill>
                <a:schemeClr val="bg1"/>
              </a:solidFill>
            </a:endParaRPr>
          </a:p>
        </p:txBody>
      </p:sp>
      <p:sp>
        <p:nvSpPr>
          <p:cNvPr id="3" name="Ondertitel 2">
            <a:extLst>
              <a:ext uri="{FF2B5EF4-FFF2-40B4-BE49-F238E27FC236}">
                <a16:creationId xmlns:a16="http://schemas.microsoft.com/office/drawing/2014/main" id="{D2866AAC-7D5B-415C-9EAA-D352569C415D}"/>
              </a:ext>
            </a:extLst>
          </p:cNvPr>
          <p:cNvSpPr>
            <a:spLocks noGrp="1"/>
          </p:cNvSpPr>
          <p:nvPr>
            <p:ph type="subTitle" idx="1"/>
          </p:nvPr>
        </p:nvSpPr>
        <p:spPr>
          <a:xfrm>
            <a:off x="674237" y="4170501"/>
            <a:ext cx="3657600" cy="1525597"/>
          </a:xfrm>
        </p:spPr>
        <p:txBody>
          <a:bodyPr>
            <a:normAutofit/>
          </a:bodyPr>
          <a:lstStyle/>
          <a:p>
            <a:r>
              <a:rPr lang="nl-NL" sz="2000">
                <a:solidFill>
                  <a:srgbClr val="FFF07C"/>
                </a:solidFill>
              </a:rPr>
              <a:t>Les 6 – Divergerende fase</a:t>
            </a:r>
            <a:endParaRPr lang="nl-NL" sz="2000" dirty="0">
              <a:solidFill>
                <a:srgbClr val="FFF07C"/>
              </a:solidFill>
            </a:endParaRPr>
          </a:p>
        </p:txBody>
      </p:sp>
    </p:spTree>
    <p:extLst>
      <p:ext uri="{BB962C8B-B14F-4D97-AF65-F5344CB8AC3E}">
        <p14:creationId xmlns:p14="http://schemas.microsoft.com/office/powerpoint/2010/main" val="1121164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D49E2AC4-FCEF-42A5-BAF3-231E9E9D2C6A}"/>
              </a:ext>
            </a:extLst>
          </p:cNvPr>
          <p:cNvSpPr>
            <a:spLocks noGrp="1"/>
          </p:cNvSpPr>
          <p:nvPr>
            <p:ph type="title"/>
          </p:nvPr>
        </p:nvSpPr>
        <p:spPr>
          <a:xfrm>
            <a:off x="640079" y="2053641"/>
            <a:ext cx="3669161" cy="2760098"/>
          </a:xfrm>
        </p:spPr>
        <p:txBody>
          <a:bodyPr>
            <a:normAutofit/>
          </a:bodyPr>
          <a:lstStyle/>
          <a:p>
            <a:r>
              <a:rPr lang="nl-NL">
                <a:solidFill>
                  <a:srgbClr val="FFFFFF"/>
                </a:solidFill>
              </a:rPr>
              <a:t>Lesdoelen</a:t>
            </a:r>
          </a:p>
        </p:txBody>
      </p:sp>
      <p:sp>
        <p:nvSpPr>
          <p:cNvPr id="3" name="Tijdelijke aanduiding voor inhoud 2">
            <a:extLst>
              <a:ext uri="{FF2B5EF4-FFF2-40B4-BE49-F238E27FC236}">
                <a16:creationId xmlns:a16="http://schemas.microsoft.com/office/drawing/2014/main" id="{DB9522D3-FB8B-4A65-B060-EF06F5C5E596}"/>
              </a:ext>
            </a:extLst>
          </p:cNvPr>
          <p:cNvSpPr>
            <a:spLocks noGrp="1"/>
          </p:cNvSpPr>
          <p:nvPr>
            <p:ph idx="1"/>
          </p:nvPr>
        </p:nvSpPr>
        <p:spPr>
          <a:xfrm>
            <a:off x="6090574" y="801866"/>
            <a:ext cx="5306084" cy="5230634"/>
          </a:xfrm>
        </p:spPr>
        <p:txBody>
          <a:bodyPr anchor="ctr">
            <a:normAutofit/>
          </a:bodyPr>
          <a:lstStyle/>
          <a:p>
            <a:pPr lvl="0"/>
            <a:r>
              <a:rPr lang="nl-NL" sz="2400">
                <a:solidFill>
                  <a:srgbClr val="000000"/>
                </a:solidFill>
              </a:rPr>
              <a:t>Aan het einde van de les kun je in eigen woorden uitleggen wat de divergerende fase inhoudt.</a:t>
            </a:r>
          </a:p>
          <a:p>
            <a:pPr lvl="0"/>
            <a:r>
              <a:rPr lang="nl-NL" sz="2400">
                <a:solidFill>
                  <a:srgbClr val="000000"/>
                </a:solidFill>
              </a:rPr>
              <a:t>Aan het einde van de les kun je uitleggen op welke manier je de divergerende fase bij jou cliënt bevorderd. </a:t>
            </a:r>
          </a:p>
          <a:p>
            <a:pPr lvl="0"/>
            <a:r>
              <a:rPr lang="nl-NL" sz="2400">
                <a:solidFill>
                  <a:srgbClr val="000000"/>
                </a:solidFill>
              </a:rPr>
              <a:t>Aan het einde van de les heb je op verschillende manieren geoefend met het bevorderen van jouw divergerende kwaliteiten.</a:t>
            </a:r>
          </a:p>
          <a:p>
            <a:pPr marL="0" indent="0">
              <a:buNone/>
            </a:pPr>
            <a:endParaRPr lang="nl-NL" sz="2400">
              <a:solidFill>
                <a:srgbClr val="000000"/>
              </a:solidFill>
            </a:endParaRPr>
          </a:p>
        </p:txBody>
      </p:sp>
    </p:spTree>
    <p:extLst>
      <p:ext uri="{BB962C8B-B14F-4D97-AF65-F5344CB8AC3E}">
        <p14:creationId xmlns:p14="http://schemas.microsoft.com/office/powerpoint/2010/main" val="2651417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70"/>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3" name="Freeform 62"/>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chemeClr val="bg1"/>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4" name="Picture 74">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7BC49859-2159-440B-ABB0-AA1A9A4F8190}"/>
              </a:ext>
            </a:extLst>
          </p:cNvPr>
          <p:cNvSpPr>
            <a:spLocks noGrp="1"/>
          </p:cNvSpPr>
          <p:nvPr>
            <p:ph type="title"/>
          </p:nvPr>
        </p:nvSpPr>
        <p:spPr>
          <a:xfrm>
            <a:off x="6094105" y="802955"/>
            <a:ext cx="4977976" cy="1454051"/>
          </a:xfrm>
        </p:spPr>
        <p:txBody>
          <a:bodyPr>
            <a:normAutofit/>
          </a:bodyPr>
          <a:lstStyle/>
          <a:p>
            <a:r>
              <a:rPr lang="nl-NL">
                <a:solidFill>
                  <a:srgbClr val="000000"/>
                </a:solidFill>
              </a:rPr>
              <a:t>Vooraf…</a:t>
            </a:r>
          </a:p>
        </p:txBody>
      </p:sp>
      <p:sp>
        <p:nvSpPr>
          <p:cNvPr id="3" name="Tijdelijke aanduiding voor inhoud 2">
            <a:extLst>
              <a:ext uri="{FF2B5EF4-FFF2-40B4-BE49-F238E27FC236}">
                <a16:creationId xmlns:a16="http://schemas.microsoft.com/office/drawing/2014/main" id="{C6B22DA4-E0CF-4B52-87BB-BD81E0F79603}"/>
              </a:ext>
            </a:extLst>
          </p:cNvPr>
          <p:cNvSpPr>
            <a:spLocks noGrp="1"/>
          </p:cNvSpPr>
          <p:nvPr>
            <p:ph idx="1"/>
          </p:nvPr>
        </p:nvSpPr>
        <p:spPr>
          <a:xfrm>
            <a:off x="6090574" y="2421682"/>
            <a:ext cx="4977578" cy="3639289"/>
          </a:xfrm>
        </p:spPr>
        <p:txBody>
          <a:bodyPr anchor="ctr">
            <a:normAutofit/>
          </a:bodyPr>
          <a:lstStyle/>
          <a:p>
            <a:pPr marL="0" indent="0">
              <a:buNone/>
            </a:pPr>
            <a:r>
              <a:rPr lang="nl-NL" sz="2000" i="1">
                <a:solidFill>
                  <a:srgbClr val="000000"/>
                </a:solidFill>
              </a:rPr>
              <a:t>In de vorige les hebben we stilgestaan bij de startfase van het creatieve proces. Welke vragen stel je precies? Op welk gebied komt het probleem naar voren? Is er voornamelijk sprake van denken, voelen of willen? Allemaal vragen die naar voren komen bij het ontdekken van de startfase van het creatieve proces.</a:t>
            </a:r>
          </a:p>
          <a:p>
            <a:pPr marL="0" indent="0">
              <a:buNone/>
            </a:pPr>
            <a:endParaRPr lang="nl-NL" sz="2000">
              <a:solidFill>
                <a:srgbClr val="000000"/>
              </a:solidFill>
            </a:endParaRPr>
          </a:p>
        </p:txBody>
      </p:sp>
      <p:pic>
        <p:nvPicPr>
          <p:cNvPr id="11" name="Afbeelding 10" descr="Afbeeldingsresultaat voor kip op ei">
            <a:extLst>
              <a:ext uri="{FF2B5EF4-FFF2-40B4-BE49-F238E27FC236}">
                <a16:creationId xmlns:a16="http://schemas.microsoft.com/office/drawing/2014/main" id="{1DA86B41-8612-463C-AF7F-F92AE5B49ED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37316" y="2257006"/>
            <a:ext cx="4696773" cy="2501338"/>
          </a:xfrm>
          <a:prstGeom prst="rect">
            <a:avLst/>
          </a:prstGeom>
          <a:noFill/>
          <a:ln>
            <a:noFill/>
          </a:ln>
        </p:spPr>
      </p:pic>
    </p:spTree>
    <p:extLst>
      <p:ext uri="{BB962C8B-B14F-4D97-AF65-F5344CB8AC3E}">
        <p14:creationId xmlns:p14="http://schemas.microsoft.com/office/powerpoint/2010/main" val="3916207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B7249D-163F-4F0B-89B1-B638F663766A}"/>
              </a:ext>
            </a:extLst>
          </p:cNvPr>
          <p:cNvSpPr>
            <a:spLocks noGrp="1"/>
          </p:cNvSpPr>
          <p:nvPr>
            <p:ph type="title"/>
          </p:nvPr>
        </p:nvSpPr>
        <p:spPr/>
        <p:txBody>
          <a:bodyPr/>
          <a:lstStyle/>
          <a:p>
            <a:r>
              <a:rPr lang="nl-NL" dirty="0"/>
              <a:t>Theorie</a:t>
            </a:r>
          </a:p>
        </p:txBody>
      </p:sp>
      <p:sp>
        <p:nvSpPr>
          <p:cNvPr id="3" name="Tijdelijke aanduiding voor inhoud 2">
            <a:extLst>
              <a:ext uri="{FF2B5EF4-FFF2-40B4-BE49-F238E27FC236}">
                <a16:creationId xmlns:a16="http://schemas.microsoft.com/office/drawing/2014/main" id="{C5B3D286-B428-4BAC-89B3-D8C9E69830E7}"/>
              </a:ext>
            </a:extLst>
          </p:cNvPr>
          <p:cNvSpPr>
            <a:spLocks noGrp="1"/>
          </p:cNvSpPr>
          <p:nvPr>
            <p:ph idx="1"/>
          </p:nvPr>
        </p:nvSpPr>
        <p:spPr>
          <a:xfrm>
            <a:off x="5345723" y="2720241"/>
            <a:ext cx="6008077" cy="1480283"/>
          </a:xfrm>
        </p:spPr>
        <p:txBody>
          <a:bodyPr/>
          <a:lstStyle/>
          <a:p>
            <a:pPr marL="0" indent="0">
              <a:buNone/>
            </a:pPr>
            <a:r>
              <a:rPr lang="nl-NL" dirty="0"/>
              <a:t>&lt; Dubbelklik op deze afbeelding om het document met de theorie te openen</a:t>
            </a:r>
          </a:p>
        </p:txBody>
      </p:sp>
      <p:graphicFrame>
        <p:nvGraphicFramePr>
          <p:cNvPr id="4" name="Object 3">
            <a:extLst>
              <a:ext uri="{FF2B5EF4-FFF2-40B4-BE49-F238E27FC236}">
                <a16:creationId xmlns:a16="http://schemas.microsoft.com/office/drawing/2014/main" id="{46E55887-FC1B-4C5A-95BF-8E0F8A9BDD9C}"/>
              </a:ext>
            </a:extLst>
          </p:cNvPr>
          <p:cNvGraphicFramePr>
            <a:graphicFrameLocks noChangeAspect="1"/>
          </p:cNvGraphicFramePr>
          <p:nvPr>
            <p:extLst>
              <p:ext uri="{D42A27DB-BD31-4B8C-83A1-F6EECF244321}">
                <p14:modId xmlns:p14="http://schemas.microsoft.com/office/powerpoint/2010/main" val="3781003428"/>
              </p:ext>
            </p:extLst>
          </p:nvPr>
        </p:nvGraphicFramePr>
        <p:xfrm>
          <a:off x="838200" y="1292225"/>
          <a:ext cx="3829050" cy="5418137"/>
        </p:xfrm>
        <a:graphic>
          <a:graphicData uri="http://schemas.openxmlformats.org/presentationml/2006/ole">
            <mc:AlternateContent xmlns:mc="http://schemas.openxmlformats.org/markup-compatibility/2006">
              <mc:Choice xmlns:v="urn:schemas-microsoft-com:vml" Requires="v">
                <p:oleObj spid="_x0000_s1026" name="Acrobat Document" r:id="rId3" imgW="5667139" imgH="8019997" progId="AcroExch.Document.DC">
                  <p:embed/>
                </p:oleObj>
              </mc:Choice>
              <mc:Fallback>
                <p:oleObj name="Acrobat Document" r:id="rId3" imgW="5667139" imgH="8019997" progId="AcroExch.Document.DC">
                  <p:embed/>
                  <p:pic>
                    <p:nvPicPr>
                      <p:cNvPr id="4" name="Object 3">
                        <a:extLst>
                          <a:ext uri="{FF2B5EF4-FFF2-40B4-BE49-F238E27FC236}">
                            <a16:creationId xmlns:a16="http://schemas.microsoft.com/office/drawing/2014/main" id="{46E55887-FC1B-4C5A-95BF-8E0F8A9BDD9C}"/>
                          </a:ext>
                        </a:extLst>
                      </p:cNvPr>
                      <p:cNvPicPr/>
                      <p:nvPr/>
                    </p:nvPicPr>
                    <p:blipFill>
                      <a:blip r:embed="rId4"/>
                      <a:stretch>
                        <a:fillRect/>
                      </a:stretch>
                    </p:blipFill>
                    <p:spPr>
                      <a:xfrm>
                        <a:off x="838200" y="1292225"/>
                        <a:ext cx="3829050" cy="5418137"/>
                      </a:xfrm>
                      <a:prstGeom prst="rect">
                        <a:avLst/>
                      </a:prstGeom>
                    </p:spPr>
                  </p:pic>
                </p:oleObj>
              </mc:Fallback>
            </mc:AlternateContent>
          </a:graphicData>
        </a:graphic>
      </p:graphicFrame>
    </p:spTree>
    <p:extLst>
      <p:ext uri="{BB962C8B-B14F-4D97-AF65-F5344CB8AC3E}">
        <p14:creationId xmlns:p14="http://schemas.microsoft.com/office/powerpoint/2010/main" val="800099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B8D0E7-65BA-49A2-A534-59109F5558F8}"/>
              </a:ext>
            </a:extLst>
          </p:cNvPr>
          <p:cNvSpPr>
            <a:spLocks noGrp="1"/>
          </p:cNvSpPr>
          <p:nvPr>
            <p:ph type="title"/>
          </p:nvPr>
        </p:nvSpPr>
        <p:spPr/>
        <p:txBody>
          <a:bodyPr/>
          <a:lstStyle/>
          <a:p>
            <a:r>
              <a:rPr lang="nl-NL" dirty="0"/>
              <a:t>Vragen</a:t>
            </a:r>
          </a:p>
        </p:txBody>
      </p:sp>
      <p:sp>
        <p:nvSpPr>
          <p:cNvPr id="3" name="Tijdelijke aanduiding voor inhoud 2">
            <a:extLst>
              <a:ext uri="{FF2B5EF4-FFF2-40B4-BE49-F238E27FC236}">
                <a16:creationId xmlns:a16="http://schemas.microsoft.com/office/drawing/2014/main" id="{960315C2-A13D-4776-B1F8-5FE69B9FC463}"/>
              </a:ext>
            </a:extLst>
          </p:cNvPr>
          <p:cNvSpPr>
            <a:spLocks noGrp="1"/>
          </p:cNvSpPr>
          <p:nvPr>
            <p:ph idx="1"/>
          </p:nvPr>
        </p:nvSpPr>
        <p:spPr>
          <a:xfrm>
            <a:off x="838200" y="2696821"/>
            <a:ext cx="4915486" cy="1424012"/>
          </a:xfrm>
        </p:spPr>
        <p:txBody>
          <a:bodyPr/>
          <a:lstStyle/>
          <a:p>
            <a:pPr marL="0" indent="0">
              <a:buNone/>
            </a:pPr>
            <a:r>
              <a:rPr lang="nl-NL" dirty="0"/>
              <a:t>&gt; Dubbelklik op de afbeelding hiernaast om het document met de vragen te openen</a:t>
            </a:r>
          </a:p>
        </p:txBody>
      </p:sp>
      <p:graphicFrame>
        <p:nvGraphicFramePr>
          <p:cNvPr id="4" name="Object 3">
            <a:extLst>
              <a:ext uri="{FF2B5EF4-FFF2-40B4-BE49-F238E27FC236}">
                <a16:creationId xmlns:a16="http://schemas.microsoft.com/office/drawing/2014/main" id="{853B20D3-2D39-46A2-97C9-13A0207FE468}"/>
              </a:ext>
            </a:extLst>
          </p:cNvPr>
          <p:cNvGraphicFramePr>
            <a:graphicFrameLocks noChangeAspect="1"/>
          </p:cNvGraphicFramePr>
          <p:nvPr>
            <p:extLst>
              <p:ext uri="{D42A27DB-BD31-4B8C-83A1-F6EECF244321}">
                <p14:modId xmlns:p14="http://schemas.microsoft.com/office/powerpoint/2010/main" val="637302852"/>
              </p:ext>
            </p:extLst>
          </p:nvPr>
        </p:nvGraphicFramePr>
        <p:xfrm>
          <a:off x="6787613" y="1132840"/>
          <a:ext cx="3829050" cy="5418138"/>
        </p:xfrm>
        <a:graphic>
          <a:graphicData uri="http://schemas.openxmlformats.org/presentationml/2006/ole">
            <mc:AlternateContent xmlns:mc="http://schemas.openxmlformats.org/markup-compatibility/2006">
              <mc:Choice xmlns:v="urn:schemas-microsoft-com:vml" Requires="v">
                <p:oleObj spid="_x0000_s2050" name="Acrobat Document" r:id="rId3" imgW="5667139" imgH="8019997" progId="AcroExch.Document.DC">
                  <p:embed/>
                </p:oleObj>
              </mc:Choice>
              <mc:Fallback>
                <p:oleObj name="Acrobat Document" r:id="rId3" imgW="5667139" imgH="8019997" progId="AcroExch.Document.DC">
                  <p:embed/>
                  <p:pic>
                    <p:nvPicPr>
                      <p:cNvPr id="4" name="Object 3">
                        <a:extLst>
                          <a:ext uri="{FF2B5EF4-FFF2-40B4-BE49-F238E27FC236}">
                            <a16:creationId xmlns:a16="http://schemas.microsoft.com/office/drawing/2014/main" id="{853B20D3-2D39-46A2-97C9-13A0207FE468}"/>
                          </a:ext>
                        </a:extLst>
                      </p:cNvPr>
                      <p:cNvPicPr/>
                      <p:nvPr/>
                    </p:nvPicPr>
                    <p:blipFill>
                      <a:blip r:embed="rId4"/>
                      <a:stretch>
                        <a:fillRect/>
                      </a:stretch>
                    </p:blipFill>
                    <p:spPr>
                      <a:xfrm>
                        <a:off x="6787613" y="1132840"/>
                        <a:ext cx="3829050" cy="5418138"/>
                      </a:xfrm>
                      <a:prstGeom prst="rect">
                        <a:avLst/>
                      </a:prstGeom>
                    </p:spPr>
                  </p:pic>
                </p:oleObj>
              </mc:Fallback>
            </mc:AlternateContent>
          </a:graphicData>
        </a:graphic>
      </p:graphicFrame>
    </p:spTree>
    <p:extLst>
      <p:ext uri="{BB962C8B-B14F-4D97-AF65-F5344CB8AC3E}">
        <p14:creationId xmlns:p14="http://schemas.microsoft.com/office/powerpoint/2010/main" val="22964205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el 1">
            <a:extLst>
              <a:ext uri="{FF2B5EF4-FFF2-40B4-BE49-F238E27FC236}">
                <a16:creationId xmlns:a16="http://schemas.microsoft.com/office/drawing/2014/main" id="{582C38BD-BCAE-4F7F-98F8-89823574E634}"/>
              </a:ext>
            </a:extLst>
          </p:cNvPr>
          <p:cNvSpPr>
            <a:spLocks noGrp="1"/>
          </p:cNvSpPr>
          <p:nvPr>
            <p:ph type="title"/>
          </p:nvPr>
        </p:nvSpPr>
        <p:spPr>
          <a:xfrm>
            <a:off x="904877" y="2415322"/>
            <a:ext cx="3451730" cy="2399869"/>
          </a:xfrm>
        </p:spPr>
        <p:txBody>
          <a:bodyPr>
            <a:normAutofit/>
          </a:bodyPr>
          <a:lstStyle/>
          <a:p>
            <a:pPr algn="ctr"/>
            <a:r>
              <a:rPr lang="nl-NL" sz="4000" dirty="0">
                <a:solidFill>
                  <a:srgbClr val="FFFFFF"/>
                </a:solidFill>
              </a:rPr>
              <a:t>Afsluiting</a:t>
            </a:r>
          </a:p>
        </p:txBody>
      </p:sp>
      <p:sp>
        <p:nvSpPr>
          <p:cNvPr id="3" name="Tijdelijke aanduiding voor inhoud 2">
            <a:extLst>
              <a:ext uri="{FF2B5EF4-FFF2-40B4-BE49-F238E27FC236}">
                <a16:creationId xmlns:a16="http://schemas.microsoft.com/office/drawing/2014/main" id="{611786C3-3891-4625-BA84-5F2326FC7F7C}"/>
              </a:ext>
            </a:extLst>
          </p:cNvPr>
          <p:cNvSpPr>
            <a:spLocks noGrp="1"/>
          </p:cNvSpPr>
          <p:nvPr>
            <p:ph idx="1"/>
          </p:nvPr>
        </p:nvSpPr>
        <p:spPr>
          <a:xfrm>
            <a:off x="5120640" y="804672"/>
            <a:ext cx="6281928" cy="5248656"/>
          </a:xfrm>
        </p:spPr>
        <p:txBody>
          <a:bodyPr anchor="ctr">
            <a:normAutofit/>
          </a:bodyPr>
          <a:lstStyle/>
          <a:p>
            <a:pPr marL="0" indent="0">
              <a:buNone/>
            </a:pPr>
            <a:r>
              <a:rPr lang="nl-NL" sz="2000" dirty="0"/>
              <a:t>Check de lesdoelen:</a:t>
            </a:r>
          </a:p>
          <a:p>
            <a:pPr lvl="0"/>
            <a:r>
              <a:rPr lang="nl-NL" sz="2000" dirty="0"/>
              <a:t>Aan het einde van de les kun je in eigen woorden uitleggen wat de divergerende fase inhoudt.</a:t>
            </a:r>
          </a:p>
          <a:p>
            <a:pPr lvl="0"/>
            <a:r>
              <a:rPr lang="nl-NL" sz="2000" dirty="0"/>
              <a:t>Aan het einde van de les kun je uitleggen op welke manier je de divergerende fase bij jou cliënt bevorderd. </a:t>
            </a:r>
          </a:p>
          <a:p>
            <a:pPr lvl="0"/>
            <a:r>
              <a:rPr lang="nl-NL" sz="2000" dirty="0"/>
              <a:t>Aan het einde van de les heb je op verschillende manieren geoefend met het bevorderen van jouw divergerende kwaliteiten.</a:t>
            </a:r>
          </a:p>
          <a:p>
            <a:pPr marL="0" indent="0">
              <a:buNone/>
            </a:pPr>
            <a:endParaRPr lang="nl-NL" sz="2000" dirty="0"/>
          </a:p>
        </p:txBody>
      </p:sp>
    </p:spTree>
    <p:extLst>
      <p:ext uri="{BB962C8B-B14F-4D97-AF65-F5344CB8AC3E}">
        <p14:creationId xmlns:p14="http://schemas.microsoft.com/office/powerpoint/2010/main" val="1985645851"/>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TotalTime>
  <Words>219</Words>
  <Application>Microsoft Office PowerPoint</Application>
  <PresentationFormat>Breedbeeld</PresentationFormat>
  <Paragraphs>17</Paragraphs>
  <Slides>6</Slides>
  <Notes>0</Notes>
  <HiddenSlides>0</HiddenSlides>
  <MMClips>0</MMClips>
  <ScaleCrop>false</ScaleCrop>
  <HeadingPairs>
    <vt:vector size="8" baseType="variant">
      <vt:variant>
        <vt:lpstr>Gebruikte lettertypen</vt:lpstr>
      </vt:variant>
      <vt:variant>
        <vt:i4>3</vt:i4>
      </vt:variant>
      <vt:variant>
        <vt:lpstr>Thema</vt:lpstr>
      </vt:variant>
      <vt:variant>
        <vt:i4>1</vt:i4>
      </vt:variant>
      <vt:variant>
        <vt:lpstr>Ingesloten OLE-bronprogramma's</vt:lpstr>
      </vt:variant>
      <vt:variant>
        <vt:i4>1</vt:i4>
      </vt:variant>
      <vt:variant>
        <vt:lpstr>Diatitels</vt:lpstr>
      </vt:variant>
      <vt:variant>
        <vt:i4>6</vt:i4>
      </vt:variant>
    </vt:vector>
  </HeadingPairs>
  <TitlesOfParts>
    <vt:vector size="11" baseType="lpstr">
      <vt:lpstr>Arial</vt:lpstr>
      <vt:lpstr>Calibri</vt:lpstr>
      <vt:lpstr>Calibri Light</vt:lpstr>
      <vt:lpstr>Kantoorthema</vt:lpstr>
      <vt:lpstr>Adobe Acrobat Document</vt:lpstr>
      <vt:lpstr>ZIL</vt:lpstr>
      <vt:lpstr>Lesdoelen</vt:lpstr>
      <vt:lpstr>Vooraf…</vt:lpstr>
      <vt:lpstr>Theorie</vt:lpstr>
      <vt:lpstr>Vragen</vt:lpstr>
      <vt:lpstr>Afsluiting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ZIL</dc:title>
  <dc:creator>Kok, J.K. de (KOK)</dc:creator>
  <cp:lastModifiedBy>Kok, J.K. de (KOK)</cp:lastModifiedBy>
  <cp:revision>1</cp:revision>
  <dcterms:created xsi:type="dcterms:W3CDTF">2017-06-06T14:29:29Z</dcterms:created>
  <dcterms:modified xsi:type="dcterms:W3CDTF">2017-06-06T14:38:05Z</dcterms:modified>
</cp:coreProperties>
</file>